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55" r:id="rId11"/>
    <p:sldId id="356" r:id="rId12"/>
    <p:sldId id="357" r:id="rId13"/>
    <p:sldId id="358" r:id="rId14"/>
    <p:sldId id="359" r:id="rId15"/>
    <p:sldId id="360" r:id="rId16"/>
    <p:sldId id="361" r:id="rId17"/>
    <p:sldId id="362" r:id="rId18"/>
    <p:sldId id="363" r:id="rId19"/>
    <p:sldId id="364" r:id="rId20"/>
    <p:sldId id="332" r:id="rId21"/>
    <p:sldId id="333" r:id="rId22"/>
    <p:sldId id="334" r:id="rId23"/>
    <p:sldId id="33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2890837"/>
            <a:ext cx="6800850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82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88840"/>
            <a:ext cx="115347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83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05086"/>
            <a:ext cx="115157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26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890" y="1278548"/>
            <a:ext cx="10678219" cy="533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7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2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88840"/>
            <a:ext cx="116205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7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31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2309741"/>
            <a:ext cx="2808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499037" y="4130037"/>
            <a:ext cx="167965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173410" y="5948789"/>
            <a:ext cx="263455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49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134" y="796049"/>
            <a:ext cx="10548490" cy="572929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284984"/>
            <a:ext cx="10297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118997"/>
            <a:ext cx="10297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942961"/>
            <a:ext cx="10297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776173"/>
            <a:ext cx="10297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10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28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62198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3953" y="1570703"/>
            <a:ext cx="7084094" cy="5098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550" y="531488"/>
            <a:ext cx="11010900" cy="624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39584" y="1556792"/>
            <a:ext cx="49685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368" y="2473853"/>
            <a:ext cx="113052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368" y="3368156"/>
            <a:ext cx="113052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368" y="4302652"/>
            <a:ext cx="113052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7368" y="5196955"/>
            <a:ext cx="113052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07368" y="6091258"/>
            <a:ext cx="113052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76872"/>
            <a:ext cx="115824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916832"/>
            <a:ext cx="1109662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3344" y="2051853"/>
            <a:ext cx="110209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613344" y="2955088"/>
            <a:ext cx="110209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3344" y="3839343"/>
            <a:ext cx="110209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3344" y="4763793"/>
            <a:ext cx="110209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56792"/>
            <a:ext cx="10972800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1628800"/>
            <a:ext cx="111548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2533152"/>
            <a:ext cx="111548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3440101"/>
            <a:ext cx="111548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4334405"/>
            <a:ext cx="111548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6" y="5238757"/>
            <a:ext cx="111548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88856"/>
            <a:ext cx="116586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731" y="1282654"/>
            <a:ext cx="10980538" cy="542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300287"/>
            <a:ext cx="1162050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980728"/>
            <a:ext cx="11582400" cy="5472608"/>
            <a:chOff x="304800" y="1268760"/>
            <a:chExt cx="11582400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8137" y="1268760"/>
              <a:ext cx="11515725" cy="4048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800" y="5331668"/>
              <a:ext cx="11582400" cy="1409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</Words>
  <Application>Microsoft Office PowerPoint</Application>
  <PresentationFormat>宽屏</PresentationFormat>
  <Paragraphs>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2026-01-17T11:24:10Z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