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981325"/>
            <a:ext cx="52768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28800"/>
            <a:ext cx="110013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3" y="1668992"/>
            <a:ext cx="20443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2299" y="2663778"/>
            <a:ext cx="278546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2663043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16832"/>
            <a:ext cx="1097280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027096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34328" y="3027096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8346" y="4021881"/>
            <a:ext cx="507769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6200" y="4021880"/>
            <a:ext cx="3686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88394" y="4986758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16832"/>
            <a:ext cx="109918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1926146"/>
            <a:ext cx="3816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5624" y="2914896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97736" y="2922542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76872"/>
            <a:ext cx="109632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296968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77440" y="3297484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01560" y="3297483"/>
            <a:ext cx="42484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628800"/>
            <a:ext cx="11668125" cy="4216301"/>
            <a:chOff x="261937" y="1804987"/>
            <a:chExt cx="11668125" cy="4216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804987"/>
              <a:ext cx="11668125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8479" y="5268813"/>
              <a:ext cx="6143625" cy="752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53920" y="5117000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2" y="3942722"/>
            <a:ext cx="11153775" cy="28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3944" y="4083233"/>
            <a:ext cx="111586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944" y="5088068"/>
            <a:ext cx="111586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3944" y="6082855"/>
            <a:ext cx="111586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32856"/>
            <a:ext cx="111061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55608" y="2185821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221088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688" y="675214"/>
            <a:ext cx="9721080" cy="60142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692696"/>
            <a:ext cx="9267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8796" y="1576951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8796" y="2461206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796" y="3325363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8796" y="4179473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68796" y="5113970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68796" y="5968079"/>
            <a:ext cx="100677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95487"/>
            <a:ext cx="116014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105544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97" y="1249815"/>
            <a:ext cx="10899005" cy="55167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163789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118384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072977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6017522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32856"/>
            <a:ext cx="116205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0808"/>
            <a:ext cx="108299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9340" y="1885016"/>
            <a:ext cx="109712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9340" y="2970237"/>
            <a:ext cx="109712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9340" y="4045411"/>
            <a:ext cx="109712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340" y="5130632"/>
            <a:ext cx="109712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978" y="1268760"/>
            <a:ext cx="10818043" cy="551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47937"/>
            <a:ext cx="115824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595048"/>
            <a:ext cx="53285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7704" y="3672732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765336"/>
            <a:ext cx="2592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87856" y="2833893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933056"/>
            <a:ext cx="32403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71675"/>
            <a:ext cx="938212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7" y="2061187"/>
            <a:ext cx="261337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131446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3131446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264" y="900344"/>
            <a:ext cx="10687525" cy="57157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1" y="2869826"/>
            <a:ext cx="101432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1" y="3874661"/>
            <a:ext cx="101432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1" y="4859400"/>
            <a:ext cx="101432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1" y="5854189"/>
            <a:ext cx="101432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6578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628800"/>
            <a:ext cx="10972800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1700808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301208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2450" y="6127286"/>
            <a:ext cx="22311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64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2894800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8362"/>
            <a:ext cx="993457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87472" y="4124530"/>
            <a:ext cx="8157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349" y="1287791"/>
            <a:ext cx="10985301" cy="5474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15712" y="2214912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24150"/>
            <a:ext cx="10934700" cy="140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2745182"/>
            <a:ext cx="9741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573016"/>
            <a:ext cx="36671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839280"/>
            <a:ext cx="35283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94962" y="4813971"/>
            <a:ext cx="35283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2026-01-17T10:59:07Z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