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404" r:id="rId2"/>
    <p:sldId id="405" r:id="rId3"/>
    <p:sldId id="406" r:id="rId4"/>
    <p:sldId id="407" r:id="rId5"/>
    <p:sldId id="408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16" r:id="rId14"/>
    <p:sldId id="417" r:id="rId15"/>
    <p:sldId id="418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38" r:id="rId63"/>
    <p:sldId id="339" r:id="rId64"/>
    <p:sldId id="340" r:id="rId65"/>
    <p:sldId id="341" r:id="rId66"/>
    <p:sldId id="342" r:id="rId67"/>
    <p:sldId id="353" r:id="rId68"/>
    <p:sldId id="354" r:id="rId69"/>
    <p:sldId id="343" r:id="rId70"/>
    <p:sldId id="350" r:id="rId71"/>
    <p:sldId id="351" r:id="rId72"/>
    <p:sldId id="352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614612"/>
            <a:ext cx="89344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88472" y="2996952"/>
            <a:ext cx="6949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8088" y="3690289"/>
            <a:ext cx="149952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435600" y="4414003"/>
            <a:ext cx="203666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245438" y="5850918"/>
            <a:ext cx="435461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596" y="764704"/>
            <a:ext cx="10463020" cy="59455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764704"/>
            <a:ext cx="23762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86342" y="2111183"/>
            <a:ext cx="23762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71459" y="3467709"/>
            <a:ext cx="23762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06232" y="4815907"/>
            <a:ext cx="23762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54222" y="5489147"/>
            <a:ext cx="401785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620688"/>
            <a:ext cx="114300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2620938"/>
            <a:ext cx="11344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7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4325" y="908720"/>
            <a:ext cx="11563350" cy="5685184"/>
            <a:chOff x="314325" y="836712"/>
            <a:chExt cx="11563350" cy="5685184"/>
          </a:xfrm>
        </p:grpSpPr>
        <p:grpSp>
          <p:nvGrpSpPr>
            <p:cNvPr id="5" name="组合 4"/>
            <p:cNvGrpSpPr/>
            <p:nvPr/>
          </p:nvGrpSpPr>
          <p:grpSpPr>
            <a:xfrm>
              <a:off x="338137" y="836712"/>
              <a:ext cx="11515725" cy="3528392"/>
              <a:chOff x="338137" y="1700808"/>
              <a:chExt cx="11515725" cy="352839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8137" y="1700808"/>
                <a:ext cx="11515725" cy="21431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66712" y="3924275"/>
                <a:ext cx="11458575" cy="13049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5" y="4445446"/>
              <a:ext cx="11563350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653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51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7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721653"/>
            <a:ext cx="252028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3" y="1721653"/>
            <a:ext cx="200806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8473" y="2425038"/>
            <a:ext cx="63700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301208"/>
            <a:ext cx="46805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76872"/>
            <a:ext cx="116300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727080"/>
            <a:ext cx="50405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3737878"/>
            <a:ext cx="124457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66596" y="4451312"/>
            <a:ext cx="124457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70297" y="4451312"/>
            <a:ext cx="124457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1137" y="4136019"/>
            <a:ext cx="1135625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137" y="4846051"/>
            <a:ext cx="1135625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90775"/>
            <a:ext cx="11591925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57573" y="3861048"/>
            <a:ext cx="22624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7100" y="3861048"/>
            <a:ext cx="22624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1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9004" y="1013634"/>
            <a:ext cx="10721652" cy="55117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517232"/>
            <a:ext cx="91450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0902" y="6140230"/>
            <a:ext cx="91450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2996952"/>
            <a:ext cx="53712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4321899"/>
            <a:ext cx="3384376" cy="115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03902" y="4995138"/>
            <a:ext cx="6740370" cy="16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03902" y="5708571"/>
            <a:ext cx="6740370" cy="16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268685"/>
            <a:ext cx="115157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2080084"/>
            <a:ext cx="11493897" cy="2697832"/>
            <a:chOff x="357187" y="1340768"/>
            <a:chExt cx="11493897" cy="2697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340768"/>
              <a:ext cx="1147762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459" y="2819400"/>
              <a:ext cx="11477625" cy="121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268760"/>
            <a:ext cx="115062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76872"/>
            <a:ext cx="11515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741859"/>
            <a:ext cx="11534775" cy="5972894"/>
            <a:chOff x="328612" y="741859"/>
            <a:chExt cx="11534775" cy="59728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741859"/>
              <a:ext cx="1153477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2780928"/>
              <a:ext cx="11525250" cy="3933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674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620688"/>
            <a:ext cx="115062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0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2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7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620688"/>
            <a:ext cx="11515725" cy="6118324"/>
            <a:chOff x="338137" y="620688"/>
            <a:chExt cx="11515725" cy="6118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620688"/>
              <a:ext cx="1151572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3424312"/>
              <a:ext cx="11420475" cy="3314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55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5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636093"/>
            <a:ext cx="10925175" cy="410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59896" y="4516155"/>
            <a:ext cx="29523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5061" y="5219540"/>
            <a:ext cx="29523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8328" y="3817843"/>
            <a:ext cx="230425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5184" y="4531274"/>
            <a:ext cx="2957399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5184" y="5224610"/>
            <a:ext cx="2957399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5184" y="5927994"/>
            <a:ext cx="2957399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5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88840"/>
            <a:ext cx="109061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37896" y="3418952"/>
            <a:ext cx="302433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7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564904"/>
            <a:ext cx="576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85762" y="2564904"/>
            <a:ext cx="85039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12733" y="2564904"/>
            <a:ext cx="106784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37480" y="4673232"/>
            <a:ext cx="100116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72355" y="5276133"/>
            <a:ext cx="100116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128448" y="3313787"/>
            <a:ext cx="576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56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3384" y="3406407"/>
            <a:ext cx="109452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384" y="4109791"/>
            <a:ext cx="109452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384" y="4833272"/>
            <a:ext cx="109452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57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46707" y="2377683"/>
            <a:ext cx="53712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31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937" y="1628800"/>
            <a:ext cx="10906125" cy="4525888"/>
            <a:chOff x="642937" y="1628800"/>
            <a:chExt cx="10906125" cy="4525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225" y="1628800"/>
              <a:ext cx="10877550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2420888"/>
              <a:ext cx="10906125" cy="3733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13560" y="4467256"/>
            <a:ext cx="992705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8483" y="5120398"/>
            <a:ext cx="10876292" cy="10342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3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90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3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1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733550"/>
            <a:ext cx="11525250" cy="4120108"/>
            <a:chOff x="333375" y="1733550"/>
            <a:chExt cx="11525250" cy="4120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733550"/>
              <a:ext cx="115252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5301208"/>
              <a:ext cx="1141095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81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2856"/>
            <a:ext cx="116490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4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8880"/>
            <a:ext cx="115062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025755"/>
            <a:ext cx="57606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3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4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757487"/>
            <a:ext cx="11449050" cy="134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2809731"/>
            <a:ext cx="345638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35381" y="3508043"/>
            <a:ext cx="1852739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9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268760"/>
            <a:ext cx="11468100" cy="5447109"/>
            <a:chOff x="361950" y="1340768"/>
            <a:chExt cx="11468100" cy="54471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340768"/>
              <a:ext cx="11468100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4797152"/>
              <a:ext cx="10934700" cy="1990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400" y="3948144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61577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75010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6098491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86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14211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227644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941077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64558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408136"/>
            <a:ext cx="11233248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4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507540" cy="58014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132856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814118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459242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140406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813738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458862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6140026"/>
            <a:ext cx="1029714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59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6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33587"/>
            <a:ext cx="114776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1640" y="5714534"/>
            <a:ext cx="7704856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16280" y="2142904"/>
            <a:ext cx="7200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4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568" y="2296968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568" y="3010402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1568" y="4447319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1568" y="5160753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5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636912"/>
            <a:ext cx="115347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72816"/>
            <a:ext cx="109061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595" y="1742672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7595" y="2456106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7595" y="3169539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7595" y="3913116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7595" y="4626549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7595" y="5350029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595" y="1762768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7595" y="2476202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7595" y="3189635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7595" y="3933212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7595" y="4646645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7595" y="5370125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24025"/>
            <a:ext cx="114014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04864"/>
            <a:ext cx="1097280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835" y="2239473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835" y="2952907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7835" y="3666340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7835" y="4409917"/>
            <a:ext cx="10899005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0808"/>
            <a:ext cx="116395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99989"/>
            <a:ext cx="115157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4540" y="1884221"/>
            <a:ext cx="112901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540" y="2563842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4540" y="3257178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4540" y="3980658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4540" y="4673994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67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1772816"/>
            <a:ext cx="11134725" cy="4249663"/>
            <a:chOff x="528637" y="2132856"/>
            <a:chExt cx="11134725" cy="4249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7" y="2132856"/>
              <a:ext cx="111347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975" y="2924944"/>
              <a:ext cx="11068050" cy="34575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04540" y="1772633"/>
            <a:ext cx="112901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4540" y="2524414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4540" y="3236118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4540" y="3944478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04540" y="4676278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4540" y="5389711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9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92896"/>
            <a:ext cx="11163300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4540" y="2492896"/>
            <a:ext cx="112901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540" y="3172517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4540" y="3895997"/>
            <a:ext cx="1129014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6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2026-01-17T13:54:00Z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