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55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364" r:id="rId38"/>
    <p:sldId id="365" r:id="rId39"/>
    <p:sldId id="366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1650" y="2258764"/>
            <a:ext cx="8648700" cy="2340471"/>
            <a:chOff x="1771650" y="2905125"/>
            <a:chExt cx="8648700" cy="23404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1650" y="2905125"/>
              <a:ext cx="8648700" cy="1047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6537" y="4293096"/>
              <a:ext cx="6638925" cy="9525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44824"/>
            <a:ext cx="109632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65656" y="3903965"/>
            <a:ext cx="74168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4899304"/>
            <a:ext cx="2016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558"/>
          <a:stretch/>
        </p:blipFill>
        <p:spPr>
          <a:xfrm>
            <a:off x="628650" y="2132856"/>
            <a:ext cx="10934700" cy="27071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46392" y="2155465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163789"/>
            <a:ext cx="64807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844824"/>
            <a:ext cx="10934700" cy="3909045"/>
            <a:chOff x="479376" y="1844824"/>
            <a:chExt cx="10934700" cy="39090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62075" y="2924944"/>
              <a:ext cx="9467850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77349"/>
            <a:stretch/>
          </p:blipFill>
          <p:spPr>
            <a:xfrm>
              <a:off x="479376" y="1844824"/>
              <a:ext cx="10934700" cy="834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80176" y="4027885"/>
            <a:ext cx="34563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94374" y="5033272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23576" y="5548429"/>
            <a:ext cx="84249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936973"/>
            <a:ext cx="1103947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19520" y="3944157"/>
            <a:ext cx="8928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929448"/>
            <a:ext cx="37444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60468"/>
            <a:ext cx="10999588" cy="536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908720"/>
            <a:ext cx="11610975" cy="5445224"/>
            <a:chOff x="290512" y="1412776"/>
            <a:chExt cx="11610975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412776"/>
              <a:ext cx="11544300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4229100"/>
              <a:ext cx="11610975" cy="2628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980728"/>
            <a:ext cx="115919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980728"/>
            <a:ext cx="116014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980728"/>
            <a:ext cx="115633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1267082"/>
            <a:ext cx="11489357" cy="552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44824"/>
            <a:ext cx="117538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1052736"/>
            <a:ext cx="115062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685800"/>
            <a:ext cx="114776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54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490770" cy="611388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5949280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41201" y="5949280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67205" y="5949280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16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468928"/>
            <a:ext cx="111197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5443618"/>
            <a:ext cx="111197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1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12344"/>
            <a:ext cx="10515473" cy="5410503"/>
            <a:chOff x="557212" y="1340768"/>
            <a:chExt cx="11077575" cy="5699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340768"/>
              <a:ext cx="11068050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212" y="4221088"/>
              <a:ext cx="11077575" cy="2819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1296429"/>
            <a:ext cx="10657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2220878"/>
            <a:ext cx="10657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3155375"/>
            <a:ext cx="10657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4089872"/>
            <a:ext cx="10657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5054514"/>
            <a:ext cx="10657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1424" y="6019154"/>
            <a:ext cx="10657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66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75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72816"/>
            <a:ext cx="110680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23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60848"/>
            <a:ext cx="1115377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9111" y="2152952"/>
            <a:ext cx="1115377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9111" y="3157787"/>
            <a:ext cx="1115377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9111" y="4182720"/>
            <a:ext cx="1115377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80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19300"/>
            <a:ext cx="1164907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3120872"/>
            <a:ext cx="112650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592" y="4125707"/>
            <a:ext cx="112650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56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06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5" y="692696"/>
            <a:ext cx="10648950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62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908720"/>
            <a:ext cx="10820400" cy="582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85336" y="961685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536" y="1979845"/>
            <a:ext cx="10884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3536" y="2977909"/>
            <a:ext cx="10884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3536" y="3989514"/>
            <a:ext cx="10884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3536" y="4987578"/>
            <a:ext cx="10884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3536" y="6002461"/>
            <a:ext cx="10884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80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521" y="692696"/>
            <a:ext cx="10418055" cy="608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05012"/>
            <a:ext cx="1152525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068960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3068960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95893" y="4130037"/>
            <a:ext cx="12960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60296" y="4130037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268760"/>
            <a:ext cx="11601450" cy="5544616"/>
            <a:chOff x="295275" y="1268760"/>
            <a:chExt cx="11601450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469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9608" y="6184726"/>
              <a:ext cx="5638800" cy="628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99856" y="2256776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271712"/>
            <a:ext cx="11153775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271712"/>
            <a:ext cx="9793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131446"/>
            <a:ext cx="11305256" cy="1593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3573016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2026-01-17T11:28:23Z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