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55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69" r:id="rId32"/>
    <p:sldId id="340" r:id="rId33"/>
    <p:sldId id="341" r:id="rId34"/>
    <p:sldId id="342" r:id="rId35"/>
    <p:sldId id="353" r:id="rId36"/>
    <p:sldId id="354" r:id="rId37"/>
    <p:sldId id="343" r:id="rId38"/>
    <p:sldId id="35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2914650"/>
            <a:ext cx="823912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72816"/>
            <a:ext cx="110775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9600" y="1268760"/>
            <a:ext cx="10972800" cy="5501356"/>
            <a:chOff x="609600" y="1268760"/>
            <a:chExt cx="10972800" cy="55013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" y="1268760"/>
              <a:ext cx="10972800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2987" y="4969891"/>
              <a:ext cx="10106025" cy="1800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203696" y="4139032"/>
            <a:ext cx="75608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3083" y="5086237"/>
            <a:ext cx="6886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9096492" cy="61557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634792"/>
            <a:ext cx="24482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1537749"/>
            <a:ext cx="24482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92344" y="2443709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358664"/>
            <a:ext cx="60486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48328" y="3356012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76196" y="4274053"/>
            <a:ext cx="24715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28800"/>
            <a:ext cx="110204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844824"/>
            <a:ext cx="100679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700808"/>
            <a:ext cx="1019175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1763821"/>
            <a:ext cx="32403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46952" y="2780928"/>
            <a:ext cx="86094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84032" y="3793588"/>
            <a:ext cx="48965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46952" y="4810695"/>
            <a:ext cx="86094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32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6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33562"/>
            <a:ext cx="11496675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772816"/>
            <a:ext cx="11610975" cy="3667844"/>
            <a:chOff x="290512" y="1484784"/>
            <a:chExt cx="11610975" cy="36678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84784"/>
              <a:ext cx="11610975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4581128"/>
              <a:ext cx="10477500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712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11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04864"/>
            <a:ext cx="115347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72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9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11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962050"/>
            <a:ext cx="11544300" cy="5491286"/>
            <a:chOff x="323850" y="1628800"/>
            <a:chExt cx="11544300" cy="54912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628800"/>
              <a:ext cx="11477625" cy="463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6453336"/>
              <a:ext cx="11544300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50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089374"/>
            <a:ext cx="1163955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4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697185"/>
            <a:ext cx="1166812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5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70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88840"/>
            <a:ext cx="1159192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581128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1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68760"/>
            <a:ext cx="118205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988840"/>
            <a:ext cx="8160267" cy="4752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855640" y="3320042"/>
            <a:ext cx="165618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55490" y="4119192"/>
            <a:ext cx="235633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55490" y="4913013"/>
            <a:ext cx="235633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55490" y="5696784"/>
            <a:ext cx="235633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72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45" y="1412776"/>
            <a:ext cx="10584110" cy="534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14372"/>
            <a:ext cx="8802439" cy="60549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12066" y="784800"/>
            <a:ext cx="485634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3792" y="1628861"/>
            <a:ext cx="554461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23792" y="2472922"/>
            <a:ext cx="554461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23792" y="3316984"/>
            <a:ext cx="554461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23792" y="4150997"/>
            <a:ext cx="554461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223792" y="5005107"/>
            <a:ext cx="554461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223792" y="5849167"/>
            <a:ext cx="554461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289032" cy="582573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774752"/>
            <a:ext cx="93610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4125" y="1659006"/>
            <a:ext cx="93610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4125" y="2533212"/>
            <a:ext cx="93610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34125" y="3387322"/>
            <a:ext cx="93610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34125" y="4261527"/>
            <a:ext cx="93610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34125" y="5135734"/>
            <a:ext cx="93610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34125" y="6009939"/>
            <a:ext cx="93610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525" y="91843"/>
            <a:ext cx="7592843" cy="672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41170"/>
            <a:ext cx="8640960" cy="627069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74944" y="305754"/>
            <a:ext cx="860948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74944" y="1127986"/>
            <a:ext cx="860948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74944" y="1921806"/>
            <a:ext cx="860948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74944" y="2745770"/>
            <a:ext cx="860948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74944" y="3539590"/>
            <a:ext cx="860948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74944" y="4363557"/>
            <a:ext cx="860948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74944" y="5187521"/>
            <a:ext cx="860948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74944" y="5981341"/>
            <a:ext cx="860948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65096" y="5014229"/>
            <a:ext cx="6886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0239" y="5014229"/>
            <a:ext cx="6886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8729" y="885020"/>
            <a:ext cx="10791927" cy="55683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79560" y="5210157"/>
            <a:ext cx="8949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5949280"/>
            <a:ext cx="52565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8" y="2617869"/>
            <a:ext cx="6886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28900"/>
            <a:ext cx="11591925" cy="160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3328" y="3531152"/>
            <a:ext cx="6840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2026-01-17T12:24:30Z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