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962" y="3005137"/>
            <a:ext cx="36480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37728" y="4107216"/>
            <a:ext cx="10399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37728" y="5182389"/>
            <a:ext cx="10399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32856"/>
            <a:ext cx="110013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277293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352467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88665"/>
            <a:ext cx="560070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276872"/>
            <a:ext cx="11696700" cy="396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0" y="4499072"/>
            <a:ext cx="112489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580245"/>
            <a:ext cx="112489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772816"/>
            <a:ext cx="11725275" cy="4040460"/>
            <a:chOff x="233362" y="1340768"/>
            <a:chExt cx="11725275" cy="4040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340768"/>
              <a:ext cx="1172527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2430" y="4581128"/>
              <a:ext cx="11001375" cy="800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5" y="3971948"/>
            <a:ext cx="111143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5" y="5097364"/>
            <a:ext cx="111143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60848"/>
            <a:ext cx="1106805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368" y="2204864"/>
            <a:ext cx="11521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3320231"/>
            <a:ext cx="11521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368" y="4475791"/>
            <a:ext cx="11521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19325"/>
            <a:ext cx="115443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2776"/>
            <a:ext cx="115443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466957" cy="594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76350"/>
            <a:ext cx="112680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523040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7" y="3668553"/>
            <a:ext cx="44819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837344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80176" y="5992904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66900"/>
            <a:ext cx="1167765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4293096"/>
            <a:ext cx="2882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6240" y="4293096"/>
            <a:ext cx="23996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964872"/>
            <a:ext cx="101836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5070189"/>
            <a:ext cx="101836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60848"/>
            <a:ext cx="107061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296819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392089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0808"/>
            <a:ext cx="1087755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2284" y="1864920"/>
            <a:ext cx="109783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2284" y="2960190"/>
            <a:ext cx="109783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2284" y="4065509"/>
            <a:ext cx="109783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2284" y="5150730"/>
            <a:ext cx="109783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55816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276872"/>
            <a:ext cx="11563350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25928" y="3430053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55001" y="4575565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73858" y="4575565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8367" y="4575565"/>
            <a:ext cx="66173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78482" y="5751222"/>
            <a:ext cx="8893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85356" y="5751222"/>
            <a:ext cx="8893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14325" y="1484784"/>
            <a:ext cx="11563350" cy="5112568"/>
            <a:chOff x="314325" y="1268760"/>
            <a:chExt cx="11563350" cy="51125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060848"/>
              <a:ext cx="1666875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886075"/>
              <a:ext cx="657225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7058" y="3544813"/>
              <a:ext cx="818197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7058" y="4307495"/>
              <a:ext cx="566737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3432" y="4977766"/>
              <a:ext cx="4543425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3432" y="5857453"/>
              <a:ext cx="6515100" cy="5238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2381728" y="6012293"/>
            <a:ext cx="53704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54163" y="2287973"/>
            <a:ext cx="9254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7823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34224" y="2924944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34224" y="4050359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34224" y="5205919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800"/>
            <a:ext cx="1088707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26096" y="1732005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5902" y="2877518"/>
            <a:ext cx="237459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85902" y="4023028"/>
            <a:ext cx="29506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26096" y="5168539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844824"/>
            <a:ext cx="11639550" cy="4040857"/>
            <a:chOff x="276225" y="1484784"/>
            <a:chExt cx="11639550" cy="40408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84784"/>
              <a:ext cx="11639550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4025" y="3573016"/>
              <a:ext cx="10191750" cy="1952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2977909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7172" y="4032986"/>
            <a:ext cx="28106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47928" y="4032986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64552" y="4032986"/>
            <a:ext cx="79208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1188" y="5138303"/>
            <a:ext cx="45388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04864"/>
            <a:ext cx="110966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66392" y="3354064"/>
            <a:ext cx="6154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22225" y="4419188"/>
            <a:ext cx="448979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4864"/>
            <a:ext cx="1112520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3306133"/>
            <a:ext cx="33123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88488" y="3327041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64584" y="4392166"/>
            <a:ext cx="3435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2026-01-17T10:50:47Z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