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41" r:id="rId19"/>
    <p:sldId id="342" r:id="rId20"/>
    <p:sldId id="353" r:id="rId21"/>
    <p:sldId id="354" r:id="rId22"/>
    <p:sldId id="343" r:id="rId23"/>
    <p:sldId id="350" r:id="rId24"/>
    <p:sldId id="351" r:id="rId25"/>
    <p:sldId id="352" r:id="rId26"/>
    <p:sldId id="347" r:id="rId27"/>
    <p:sldId id="348" r:id="rId28"/>
    <p:sldId id="349" r:id="rId29"/>
    <p:sldId id="344" r:id="rId30"/>
    <p:sldId id="345" r:id="rId31"/>
    <p:sldId id="346" r:id="rId32"/>
    <p:sldId id="355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2" r:id="rId49"/>
    <p:sldId id="373" r:id="rId50"/>
    <p:sldId id="374" r:id="rId51"/>
    <p:sldId id="375" r:id="rId52"/>
    <p:sldId id="376" r:id="rId53"/>
    <p:sldId id="377" r:id="rId54"/>
    <p:sldId id="378" r:id="rId55"/>
    <p:sldId id="379" r:id="rId56"/>
    <p:sldId id="380" r:id="rId57"/>
    <p:sldId id="381" r:id="rId58"/>
    <p:sldId id="382" r:id="rId59"/>
    <p:sldId id="383" r:id="rId60"/>
    <p:sldId id="384" r:id="rId61"/>
    <p:sldId id="385" r:id="rId62"/>
    <p:sldId id="386" r:id="rId63"/>
    <p:sldId id="387" r:id="rId64"/>
    <p:sldId id="388" r:id="rId65"/>
    <p:sldId id="389" r:id="rId66"/>
    <p:sldId id="390" r:id="rId67"/>
    <p:sldId id="391" r:id="rId68"/>
    <p:sldId id="392" r:id="rId69"/>
    <p:sldId id="393" r:id="rId70"/>
    <p:sldId id="394" r:id="rId71"/>
    <p:sldId id="395" r:id="rId72"/>
    <p:sldId id="396" r:id="rId73"/>
    <p:sldId id="397" r:id="rId74"/>
    <p:sldId id="398" r:id="rId75"/>
  </p:sldIdLst>
  <p:sldSz cx="12192000" cy="6858000"/>
  <p:notesSz cx="6858000" cy="9144000"/>
  <p:custDataLst>
    <p:tags r:id="rId7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2947987"/>
            <a:ext cx="57435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4975"/>
            <a:ext cx="115443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844824"/>
            <a:ext cx="11610975" cy="4073252"/>
            <a:chOff x="290512" y="1412776"/>
            <a:chExt cx="11610975" cy="40732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412776"/>
              <a:ext cx="11610975" cy="1285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2780928"/>
              <a:ext cx="11477625" cy="2705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752184" y="2487761"/>
            <a:ext cx="2592288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08567" y="2487761"/>
            <a:ext cx="6532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8040" y="3191146"/>
            <a:ext cx="200358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28248" y="3901240"/>
            <a:ext cx="100811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267579" y="4604624"/>
            <a:ext cx="1633908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41258" y="5277864"/>
            <a:ext cx="804703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76872"/>
            <a:ext cx="11572875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3649518"/>
            <a:ext cx="1296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37017" y="3649518"/>
            <a:ext cx="1296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51584" y="4346382"/>
            <a:ext cx="1296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37017" y="4346382"/>
            <a:ext cx="1296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268760"/>
            <a:ext cx="11563350" cy="5490542"/>
            <a:chOff x="314325" y="1268760"/>
            <a:chExt cx="11563350" cy="54905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268760"/>
              <a:ext cx="11563350" cy="3371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4797152"/>
              <a:ext cx="11515725" cy="1962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95400" y="3338270"/>
            <a:ext cx="1118227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031606"/>
            <a:ext cx="1118227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647729" y="6215538"/>
            <a:ext cx="28803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667447" y="6215538"/>
            <a:ext cx="28803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60848"/>
            <a:ext cx="1150620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43456" y="4719420"/>
            <a:ext cx="959716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2264" y="2690198"/>
            <a:ext cx="604697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9656" y="3634976"/>
            <a:ext cx="1103349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9656" y="4318262"/>
            <a:ext cx="1103349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9656" y="5011597"/>
            <a:ext cx="1103349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9656" y="5714982"/>
            <a:ext cx="1103349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420888"/>
            <a:ext cx="114871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66986"/>
            <a:ext cx="114966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60848"/>
            <a:ext cx="115728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72816"/>
            <a:ext cx="114776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60848"/>
            <a:ext cx="114585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700808"/>
            <a:ext cx="11468100" cy="4473302"/>
            <a:chOff x="361950" y="1556792"/>
            <a:chExt cx="11468100" cy="44733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556792"/>
              <a:ext cx="11468100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2924944"/>
              <a:ext cx="11449050" cy="3105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204864"/>
            <a:ext cx="114776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204864"/>
            <a:ext cx="115538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3147515"/>
            <a:ext cx="626469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03912" y="3801222"/>
            <a:ext cx="6526138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447160"/>
            <a:ext cx="417646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80376" y="4464415"/>
            <a:ext cx="234967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110353"/>
            <a:ext cx="5112568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348880"/>
            <a:ext cx="11525250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1472" y="3581844"/>
            <a:ext cx="10947201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1472" y="4245035"/>
            <a:ext cx="10947201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90700"/>
            <a:ext cx="11582400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7744" y="2420888"/>
            <a:ext cx="1101722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7744" y="3084080"/>
            <a:ext cx="1101722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7744" y="3757320"/>
            <a:ext cx="1101722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7744" y="4408342"/>
            <a:ext cx="1101722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17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84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92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09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2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40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844824"/>
            <a:ext cx="11515725" cy="4098776"/>
            <a:chOff x="338137" y="1484784"/>
            <a:chExt cx="11515725" cy="40987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484784"/>
              <a:ext cx="11477625" cy="125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3068960"/>
              <a:ext cx="11515725" cy="2514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909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16832"/>
            <a:ext cx="114204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31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16832"/>
            <a:ext cx="1149667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2566278"/>
            <a:ext cx="93610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90273" y="2566278"/>
            <a:ext cx="93610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92343" y="2566278"/>
            <a:ext cx="839457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31463" y="3932854"/>
            <a:ext cx="604697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9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16832"/>
            <a:ext cx="114681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14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48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16832"/>
            <a:ext cx="1145857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86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276872"/>
            <a:ext cx="114204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60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348880"/>
            <a:ext cx="1147762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2988278"/>
            <a:ext cx="314652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1009" y="3655072"/>
            <a:ext cx="3066759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79576" y="4341397"/>
            <a:ext cx="48245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12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277648"/>
            <a:ext cx="10663931" cy="554771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4336955"/>
            <a:ext cx="957706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4949905"/>
            <a:ext cx="957706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5582950"/>
            <a:ext cx="957706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6215996"/>
            <a:ext cx="957706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76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16832"/>
            <a:ext cx="10801350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265090"/>
            <a:ext cx="1051316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938328"/>
            <a:ext cx="1051316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611565"/>
            <a:ext cx="1051316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5288147"/>
            <a:ext cx="1051316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12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276872"/>
            <a:ext cx="11496675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924944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608230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271419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464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737128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420414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083603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85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60848"/>
            <a:ext cx="1149667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4169176"/>
            <a:ext cx="30963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39816" y="4872562"/>
            <a:ext cx="30963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988840"/>
            <a:ext cx="10896600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040752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724038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387227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080565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4743754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09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5750" y="1844824"/>
            <a:ext cx="11620500" cy="3893021"/>
            <a:chOff x="285750" y="1268760"/>
            <a:chExt cx="11620500" cy="38930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268760"/>
              <a:ext cx="11525250" cy="2457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3933056"/>
              <a:ext cx="11620500" cy="1228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944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348880"/>
            <a:ext cx="115538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54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76872"/>
            <a:ext cx="116014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82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940" y="1290639"/>
            <a:ext cx="10937676" cy="545072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5733256"/>
            <a:ext cx="950505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64209" y="6306012"/>
            <a:ext cx="950505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07968" y="2542834"/>
            <a:ext cx="72008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3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69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132856"/>
            <a:ext cx="1086802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201851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895187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568426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241665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83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28800"/>
            <a:ext cx="1093470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1628800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322136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2995375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3668614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4351902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1384" y="5025141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1384" y="5718476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33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82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81460"/>
            <a:ext cx="10829925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1288856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1982192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2655431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3405891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4084107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1384" y="4795811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1384" y="5504171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51384" y="6197507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71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05417" y="3676130"/>
            <a:ext cx="28803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17021" y="3676130"/>
            <a:ext cx="28803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48827" y="3676130"/>
            <a:ext cx="28803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43192" y="4365104"/>
            <a:ext cx="28803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179992" y="4365104"/>
            <a:ext cx="28803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25505" y="4365104"/>
            <a:ext cx="28803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719311" y="4139971"/>
            <a:ext cx="1894226" cy="2251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241069" y="4139971"/>
            <a:ext cx="1894226" cy="2251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847528" y="4839016"/>
            <a:ext cx="2296254" cy="220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620495" y="4839016"/>
            <a:ext cx="2296254" cy="220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66595" y="5083579"/>
            <a:ext cx="1120155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66595" y="5786964"/>
            <a:ext cx="1120155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7595" y="1351518"/>
            <a:ext cx="10826997" cy="538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73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700808"/>
            <a:ext cx="1084897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1717504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410840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124271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3834539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4512755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1384" y="5224459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46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33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38175" y="1556792"/>
            <a:ext cx="10915650" cy="4752528"/>
            <a:chOff x="638175" y="1700808"/>
            <a:chExt cx="10915650" cy="47525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8175" y="1700808"/>
              <a:ext cx="10915650" cy="118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1037" y="3119586"/>
              <a:ext cx="10829925" cy="3333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28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988840"/>
            <a:ext cx="108489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35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988840"/>
            <a:ext cx="10953750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008936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702272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415703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125971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4804187"/>
            <a:ext cx="1108923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9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31168"/>
            <a:ext cx="115538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8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037" y="1196752"/>
            <a:ext cx="108299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7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1512" y="980728"/>
            <a:ext cx="10848975" cy="5400600"/>
            <a:chOff x="671512" y="1268760"/>
            <a:chExt cx="10848975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1512" y="1268760"/>
              <a:ext cx="10848975" cy="3990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325" y="5450160"/>
              <a:ext cx="10801350" cy="1219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412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92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268760"/>
            <a:ext cx="11525250" cy="5508974"/>
            <a:chOff x="333375" y="1268760"/>
            <a:chExt cx="11525250" cy="55089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268760"/>
              <a:ext cx="11525250" cy="3381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5496" y="4663184"/>
              <a:ext cx="11087100" cy="2114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215680" y="4079566"/>
            <a:ext cx="338437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88919" y="4672419"/>
            <a:ext cx="338437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798551" y="5384638"/>
            <a:ext cx="2036693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74649" y="6077974"/>
            <a:ext cx="81284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00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69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81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60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48880"/>
            <a:ext cx="115443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28800"/>
            <a:ext cx="11096625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85552" y="1597766"/>
            <a:ext cx="252028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40232" y="2286920"/>
            <a:ext cx="252028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4507" y="3683642"/>
            <a:ext cx="252028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76319" y="4397075"/>
            <a:ext cx="1929219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78565" y="5080363"/>
            <a:ext cx="1929219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531068"/>
            <a:ext cx="11601450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0</Words>
  <Application>Microsoft Office PowerPoint</Application>
  <PresentationFormat>宽屏</PresentationFormat>
  <Paragraphs>0</Paragraphs>
  <Slides>74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2026-01-17T14:14:32Z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