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204864"/>
            <a:ext cx="1139190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950" y="3655889"/>
            <a:ext cx="53721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10602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414908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20336" y="414908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15680" y="540512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00255" y="540512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412776"/>
            <a:ext cx="9877425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1556792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44005" y="1556792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17895" y="2842981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256471" y="2842981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16444" y="4221088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624392" y="4221088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317894" y="555751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112223" y="555751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412776"/>
            <a:ext cx="951547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148478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79128" y="148478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71664" y="279106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79128" y="279106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95145" y="4167693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653278" y="4167693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292727" y="5443833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462797" y="5443833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05983" y="1412776"/>
            <a:ext cx="9366792" cy="4749899"/>
            <a:chOff x="1405983" y="1619250"/>
            <a:chExt cx="9366792" cy="47498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9225" y="1619250"/>
              <a:ext cx="9353550" cy="3619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5983" y="5445224"/>
              <a:ext cx="9210675" cy="923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927647" y="1556792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36359" y="1556792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27647" y="288317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976318" y="288317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927647" y="4209556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256237" y="4209556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239145" y="528472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616277" y="528472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412776"/>
            <a:ext cx="985837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1556792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92343" y="1556792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46090" y="2832933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31086" y="2832933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83382" y="4209557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637784" y="4209557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882415" y="547565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931086" y="547565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412776"/>
            <a:ext cx="9658350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1438568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52586" y="1438568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01061" y="2785047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09975" y="2785047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36524" y="4071236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432505" y="4071236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711592" y="538757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541309" y="538757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556792"/>
            <a:ext cx="97917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39599" y="162880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77691" y="162880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41533" y="297527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53476" y="297527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87423" y="4271517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077352" y="4271517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455344" y="5557706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904311" y="5557706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484784"/>
            <a:ext cx="965835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97736" y="160870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57859" y="160870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08751" y="2894893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264351" y="2894893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27397" y="4221088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048327" y="4221088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004228" y="558924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264351" y="558924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2776"/>
            <a:ext cx="1078230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150488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78023" y="1494831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32531" y="2831263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56240" y="282121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24901" y="416769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527404" y="4157645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277560" y="5494076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624392" y="5484027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56792"/>
            <a:ext cx="1066800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7" y="1556792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20335" y="1556792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31515" y="2842981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56240" y="2842981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82723" y="414908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175411" y="414908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797018" y="5565897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381599" y="5565897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82040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4221088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07968" y="4221088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7357" y="4221088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35560" y="5457035"/>
            <a:ext cx="13681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07968" y="5527373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624392" y="5527373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386012"/>
            <a:ext cx="10648950" cy="2085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420888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58390" y="2420888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81555" y="378904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56239" y="378904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10896600" cy="5810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79" y="330978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94826" y="330978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85534" y="5831926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24972" y="5831926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701702" y="5831926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56792"/>
            <a:ext cx="1076325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59" y="2780928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34803" y="2780928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25511" y="533320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72095" y="533320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234530" y="533320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060848"/>
            <a:ext cx="1029652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328498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78072" y="328498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07945" y="328498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64534" y="453097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98169" y="453097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988840"/>
            <a:ext cx="10277475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79559" y="3212976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23243" y="3212976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02874" y="3212976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79559" y="4458972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23243" y="4458972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909637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2718017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74890" y="2718017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01862" y="2718017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1206" y="526025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72064" y="5313753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92696"/>
            <a:ext cx="10668000" cy="5781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143672" y="191850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47162" y="191850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74134" y="191850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143672" y="3194645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947162" y="3194645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783632" y="568134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240016" y="568134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768407" y="568134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56792"/>
            <a:ext cx="11049000" cy="4657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99671" y="283284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09447" y="2832840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99671" y="533487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49406" y="533487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390294" y="5334879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4943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07568" y="1628800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79976" y="1628800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68688" y="1628800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07568" y="2955182"/>
            <a:ext cx="115212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879976" y="2955182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768688" y="2955182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207568" y="4201177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879976" y="4201177"/>
            <a:ext cx="115212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768688" y="4201177"/>
            <a:ext cx="107984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2207568" y="5587850"/>
            <a:ext cx="17281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879976" y="558785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768688" y="5587850"/>
            <a:ext cx="107984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1485440"/>
            <a:ext cx="12961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63952" y="1485440"/>
            <a:ext cx="12961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96400" y="1485440"/>
            <a:ext cx="85095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91544" y="2872112"/>
            <a:ext cx="12961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63952" y="2872112"/>
            <a:ext cx="12961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696400" y="2872112"/>
            <a:ext cx="85095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91544" y="4178398"/>
            <a:ext cx="12961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663952" y="4178398"/>
            <a:ext cx="1080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696400" y="4178398"/>
            <a:ext cx="1656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991544" y="5414345"/>
            <a:ext cx="93610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663952" y="5414345"/>
            <a:ext cx="12961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696400" y="5414345"/>
            <a:ext cx="85095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162880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58708" y="162880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97662" y="162880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91544" y="2955182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58708" y="295518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552384" y="2929234"/>
            <a:ext cx="18722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91544" y="421122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558708" y="4211226"/>
            <a:ext cx="16894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497662" y="421122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991544" y="5577802"/>
            <a:ext cx="13681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558708" y="5577802"/>
            <a:ext cx="154540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497662" y="5577802"/>
            <a:ext cx="156689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141277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69724" y="1412776"/>
            <a:ext cx="15504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24392" y="1484784"/>
            <a:ext cx="18722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91544" y="278940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69724" y="2789400"/>
            <a:ext cx="6143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624392" y="2861408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91544" y="410573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769724" y="4105734"/>
            <a:ext cx="15504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624392" y="4177742"/>
            <a:ext cx="18002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991544" y="5522552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769724" y="552255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624392" y="5494076"/>
            <a:ext cx="158417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1628800"/>
            <a:ext cx="18722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39096" y="1628800"/>
            <a:ext cx="18722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68407" y="1628800"/>
            <a:ext cx="1149287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91544" y="2874796"/>
            <a:ext cx="12241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39096" y="2874796"/>
            <a:ext cx="1321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768407" y="2874796"/>
            <a:ext cx="864097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91544" y="4251420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639096" y="4251420"/>
            <a:ext cx="18722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786513" y="4251420"/>
            <a:ext cx="1638079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991544" y="5567754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639096" y="5567754"/>
            <a:ext cx="11769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768407" y="5567754"/>
            <a:ext cx="72008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84784"/>
            <a:ext cx="1090612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1628800"/>
            <a:ext cx="13681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96000" y="1628800"/>
            <a:ext cx="9983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84712" y="1628800"/>
            <a:ext cx="13678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79576" y="3005424"/>
            <a:ext cx="93610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38142" y="3005424"/>
            <a:ext cx="147002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984712" y="3005424"/>
            <a:ext cx="8690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279576" y="4281565"/>
            <a:ext cx="93610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096000" y="4281565"/>
            <a:ext cx="13681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128447" y="4281565"/>
            <a:ext cx="100335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503712" y="5589240"/>
            <a:ext cx="93610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065286" y="5589240"/>
            <a:ext cx="93610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74619" cy="572061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836712"/>
            <a:ext cx="1080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98022" y="836712"/>
            <a:ext cx="1080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19736" y="2122901"/>
            <a:ext cx="1080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29514" y="2122901"/>
            <a:ext cx="129102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19736" y="3288510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598022" y="3288510"/>
            <a:ext cx="175456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719736" y="4403877"/>
            <a:ext cx="1080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598022" y="4403877"/>
            <a:ext cx="1080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719736" y="5790550"/>
            <a:ext cx="1080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598022" y="5790550"/>
            <a:ext cx="1080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2026-01-17T08:49:50Z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