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53" r:id="rId22"/>
    <p:sldId id="354" r:id="rId23"/>
    <p:sldId id="343" r:id="rId24"/>
    <p:sldId id="350" r:id="rId25"/>
    <p:sldId id="351" r:id="rId26"/>
    <p:sldId id="352" r:id="rId27"/>
    <p:sldId id="347" r:id="rId28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1625" y="2957512"/>
            <a:ext cx="9048750" cy="942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1340768"/>
            <a:ext cx="10953750" cy="5391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527416" y="4890309"/>
            <a:ext cx="590465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692789"/>
            <a:ext cx="10725844" cy="60376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2060848"/>
            <a:ext cx="11182350" cy="3248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83200" y="2103100"/>
            <a:ext cx="10991775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83200" y="3278757"/>
            <a:ext cx="10991775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83200" y="4454414"/>
            <a:ext cx="10991775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412776"/>
            <a:ext cx="11591925" cy="5286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556792"/>
            <a:ext cx="11601450" cy="462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628800"/>
            <a:ext cx="11601450" cy="475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556792"/>
            <a:ext cx="11553825" cy="470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556792"/>
            <a:ext cx="11506200" cy="4848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5" y="1275202"/>
            <a:ext cx="11436399" cy="55684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916832"/>
            <a:ext cx="11658600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988840"/>
            <a:ext cx="11449050" cy="3552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276225" y="1360864"/>
            <a:ext cx="11639550" cy="5301208"/>
            <a:chOff x="276225" y="1556792"/>
            <a:chExt cx="11639550" cy="5301208"/>
          </a:xfrm>
        </p:grpSpPr>
        <p:grpSp>
          <p:nvGrpSpPr>
            <p:cNvPr id="4" name="组合 3"/>
            <p:cNvGrpSpPr/>
            <p:nvPr/>
          </p:nvGrpSpPr>
          <p:grpSpPr>
            <a:xfrm>
              <a:off x="276225" y="1556792"/>
              <a:ext cx="11639550" cy="4585295"/>
              <a:chOff x="276225" y="1268760"/>
              <a:chExt cx="11639550" cy="4585295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304800" y="1268760"/>
                <a:ext cx="11582400" cy="2609850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76225" y="4149080"/>
                <a:ext cx="11639550" cy="1704975"/>
              </a:xfrm>
              <a:prstGeom prst="rect">
                <a:avLst/>
              </a:prstGeom>
            </p:spPr>
          </p:pic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19087" y="6210300"/>
              <a:ext cx="11553825" cy="6477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769148"/>
            <a:ext cx="10538965" cy="58983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162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2066925"/>
            <a:ext cx="11620500" cy="2724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95400" y="3121925"/>
            <a:ext cx="1121085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95400" y="4086566"/>
            <a:ext cx="1121085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5989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844824"/>
            <a:ext cx="11601450" cy="3743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95400" y="3885476"/>
            <a:ext cx="1121085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95400" y="4850117"/>
            <a:ext cx="1121085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3609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2071687"/>
            <a:ext cx="11125200" cy="2714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51384" y="2125468"/>
            <a:ext cx="1121085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51384" y="3090109"/>
            <a:ext cx="1121085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51384" y="4084895"/>
            <a:ext cx="1121085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694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556792"/>
            <a:ext cx="11668125" cy="4638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95400" y="4549312"/>
            <a:ext cx="1121085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95400" y="5513953"/>
            <a:ext cx="1121085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7267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484784"/>
            <a:ext cx="11563350" cy="4591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95400" y="4417016"/>
            <a:ext cx="1121085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95400" y="5381657"/>
            <a:ext cx="1121085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0191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2204864"/>
            <a:ext cx="11049000" cy="2714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59910" y="2276872"/>
            <a:ext cx="1121085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80006" y="3265941"/>
            <a:ext cx="1121085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80006" y="4240630"/>
            <a:ext cx="1121085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9132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71462" y="692696"/>
            <a:ext cx="11649075" cy="5631160"/>
            <a:chOff x="271462" y="692696"/>
            <a:chExt cx="11649075" cy="5631160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99456" y="692696"/>
              <a:ext cx="5638800" cy="12668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71462" y="2132856"/>
              <a:ext cx="11649075" cy="4191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340768"/>
            <a:ext cx="11553825" cy="5210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412776"/>
            <a:ext cx="11649075" cy="5305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2060848"/>
            <a:ext cx="11325225" cy="3143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004960" y="3265941"/>
            <a:ext cx="128079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328248" y="3265941"/>
            <a:ext cx="128079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3076968" y="4365104"/>
            <a:ext cx="1002808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772816"/>
            <a:ext cx="11591925" cy="4200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943872" y="2967861"/>
            <a:ext cx="64807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700808"/>
            <a:ext cx="11544300" cy="4162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556792"/>
            <a:ext cx="11001375" cy="464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2026-01-17T11:39:22Z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