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2952750"/>
            <a:ext cx="48387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5589628"/>
            <a:ext cx="87849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80352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24062"/>
            <a:ext cx="115347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052736"/>
            <a:ext cx="116395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980728"/>
            <a:ext cx="115347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48880"/>
            <a:ext cx="114300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40768"/>
            <a:ext cx="11591925" cy="5256584"/>
            <a:chOff x="300037" y="1340768"/>
            <a:chExt cx="1159192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701877"/>
              <a:ext cx="11582400" cy="1895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19275"/>
            <a:ext cx="116300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181100"/>
            <a:ext cx="11601450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3686888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4902739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399" y="6098492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399" y="4196849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399" y="5412700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88840"/>
            <a:ext cx="1117282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058377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274228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469981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2818649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4034500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399" y="5230253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3198785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4414636"/>
            <a:ext cx="112013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6483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1449075"/>
            <a:ext cx="117062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96752"/>
            <a:ext cx="115919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47775"/>
            <a:ext cx="114776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68760"/>
            <a:ext cx="11302478" cy="55624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4922125"/>
            <a:ext cx="504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700808"/>
            <a:ext cx="11630025" cy="4109417"/>
            <a:chOff x="280987" y="1916832"/>
            <a:chExt cx="11630025" cy="41094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916832"/>
              <a:ext cx="11630025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5445224"/>
              <a:ext cx="11506200" cy="581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61616" y="2936045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57581" y="2936045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61616" y="4101656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93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9856" y="2996952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04864"/>
            <a:ext cx="1162050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293096"/>
            <a:ext cx="54006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2026-01-17T12:37:38Z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