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56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844824"/>
            <a:ext cx="89535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175" y="3933056"/>
            <a:ext cx="63436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32856"/>
            <a:ext cx="1109662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9656" y="2175773"/>
            <a:ext cx="1116296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9656" y="3170559"/>
            <a:ext cx="1116296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9656" y="4155298"/>
            <a:ext cx="1116296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153436"/>
            <a:ext cx="11572875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4169176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6240" y="5184059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196752"/>
            <a:ext cx="116109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052736"/>
            <a:ext cx="11686331" cy="5394895"/>
            <a:chOff x="191344" y="1700808"/>
            <a:chExt cx="11686331" cy="53948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700808"/>
              <a:ext cx="11563350" cy="446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6381328"/>
              <a:ext cx="1152525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36501"/>
            <a:ext cx="115824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196752"/>
            <a:ext cx="116109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916832"/>
            <a:ext cx="11582400" cy="3479081"/>
            <a:chOff x="304800" y="2138362"/>
            <a:chExt cx="11582400" cy="34790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2138362"/>
              <a:ext cx="1158240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4941168"/>
              <a:ext cx="1047750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04864"/>
            <a:ext cx="1146810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16832"/>
            <a:ext cx="117062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052736"/>
            <a:ext cx="114776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693"/>
            <a:ext cx="116490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1656" y="2617869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78793"/>
            <a:ext cx="110204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85937"/>
            <a:ext cx="117729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71447" y="4355056"/>
            <a:ext cx="967762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1700" y="5085184"/>
            <a:ext cx="11077373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3409957"/>
            <a:ext cx="110620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4344454"/>
            <a:ext cx="110620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5" y="5289000"/>
            <a:ext cx="110620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0808"/>
            <a:ext cx="1100137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5264" y="1696673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5264" y="2641218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5264" y="3575714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5264" y="4530307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5264" y="5464804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63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6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44824"/>
            <a:ext cx="110394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1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5264" y="1706721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5264" y="2651266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5264" y="3585762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5264" y="4540355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5264" y="5474852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8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72816"/>
            <a:ext cx="110299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5264" y="1843930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5264" y="2788475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5264" y="3722971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5264" y="4677564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3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44824"/>
            <a:ext cx="110871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5264" y="1956130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5264" y="2900675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5264" y="3835171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5264" y="4789764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0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5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05249"/>
            <a:ext cx="6912768" cy="651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8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692696"/>
            <a:ext cx="1160145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370912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315457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249953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204546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5139043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6084301"/>
            <a:ext cx="11117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3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193626"/>
            <a:ext cx="116300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5962"/>
            <a:ext cx="1154430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2996952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96073" y="2996952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49866" y="3996069"/>
            <a:ext cx="11739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6240" y="3996069"/>
            <a:ext cx="11739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53889" cy="59551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564904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226488"/>
            <a:ext cx="11630025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257829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520221"/>
            <a:ext cx="69127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504959"/>
            <a:ext cx="69127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2026-01-17T12:16:53Z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