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46" r:id="rId57"/>
    <p:sldId id="379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80" r:id="rId69"/>
    <p:sldId id="391" r:id="rId70"/>
    <p:sldId id="393" r:id="rId71"/>
    <p:sldId id="394" r:id="rId72"/>
    <p:sldId id="395" r:id="rId73"/>
    <p:sldId id="396" r:id="rId74"/>
  </p:sldIdLst>
  <p:sldSz cx="12192000" cy="6858000"/>
  <p:notesSz cx="6858000" cy="9144000"/>
  <p:custDataLst>
    <p:tags r:id="rId7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486025"/>
            <a:ext cx="960120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256254"/>
            <a:ext cx="11153775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7" y="1256254"/>
            <a:ext cx="1184399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1988840"/>
            <a:ext cx="15841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32104" y="2708920"/>
            <a:ext cx="208823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44465" y="4155882"/>
            <a:ext cx="208823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552384" y="4869160"/>
            <a:ext cx="212050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08449" y="5589240"/>
            <a:ext cx="71368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404664"/>
            <a:ext cx="11515725" cy="638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2033587"/>
            <a:ext cx="11591925" cy="3541564"/>
            <a:chOff x="300037" y="2033587"/>
            <a:chExt cx="11591925" cy="35415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2033587"/>
              <a:ext cx="11591925" cy="2790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013176"/>
              <a:ext cx="1209675" cy="561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43075"/>
            <a:ext cx="115728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90737"/>
            <a:ext cx="114300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6414" y="1874968"/>
            <a:ext cx="128974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62638" y="1874968"/>
            <a:ext cx="128974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46414" y="3261640"/>
            <a:ext cx="128974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50670" y="3261640"/>
            <a:ext cx="128974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38350"/>
            <a:ext cx="11468100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3501008"/>
            <a:ext cx="115212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52184" y="3501008"/>
            <a:ext cx="115212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95600" y="4204394"/>
            <a:ext cx="115212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52184" y="4204394"/>
            <a:ext cx="115212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963200"/>
            <a:ext cx="1111979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626391"/>
            <a:ext cx="1111979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33587"/>
            <a:ext cx="11658600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371725"/>
            <a:ext cx="11468100" cy="2114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3789040"/>
            <a:ext cx="2160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93566" y="3789040"/>
            <a:ext cx="2160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2351064"/>
            <a:ext cx="71368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11640" y="4293096"/>
            <a:ext cx="980412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9830" y="4792316"/>
            <a:ext cx="10825932" cy="17330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4839" y="933400"/>
            <a:ext cx="10743809" cy="566395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874704"/>
            <a:ext cx="1015312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3517798"/>
            <a:ext cx="1015312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4164159"/>
            <a:ext cx="1015312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4783890"/>
            <a:ext cx="1015312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75520" y="5430251"/>
            <a:ext cx="1015312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75520" y="6083394"/>
            <a:ext cx="10153128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60848"/>
            <a:ext cx="115919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0808"/>
            <a:ext cx="114871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4975"/>
            <a:ext cx="115538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48880"/>
            <a:ext cx="115062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90700"/>
            <a:ext cx="1153477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62125"/>
            <a:ext cx="115443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628800"/>
            <a:ext cx="11639550" cy="4524375"/>
            <a:chOff x="276225" y="1795462"/>
            <a:chExt cx="11639550" cy="4524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795462"/>
              <a:ext cx="11639550" cy="3267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5" y="5062537"/>
              <a:ext cx="11449050" cy="1257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3289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39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52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0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9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2894332"/>
            <a:ext cx="115212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44072" y="2894332"/>
            <a:ext cx="115212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293096"/>
            <a:ext cx="11017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971312"/>
            <a:ext cx="11017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674698"/>
            <a:ext cx="1101722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55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7380" y="2472303"/>
            <a:ext cx="7037238" cy="4339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42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844824"/>
            <a:ext cx="10972800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4275184"/>
            <a:ext cx="109452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978568"/>
            <a:ext cx="109452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5681951"/>
            <a:ext cx="109452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03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01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24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94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844824"/>
            <a:ext cx="11620500" cy="3960440"/>
            <a:chOff x="285750" y="1700808"/>
            <a:chExt cx="11620500" cy="39604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700808"/>
              <a:ext cx="11458575" cy="1181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3041873"/>
              <a:ext cx="11620500" cy="2619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353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76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342536" y="4591176"/>
            <a:ext cx="360040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53488" y="5475431"/>
            <a:ext cx="360040" cy="4471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79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85975"/>
            <a:ext cx="115538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48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6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72816"/>
            <a:ext cx="114871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25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916832"/>
            <a:ext cx="11591925" cy="3294881"/>
            <a:chOff x="300037" y="1700808"/>
            <a:chExt cx="11591925" cy="32948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700808"/>
              <a:ext cx="11477625" cy="51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2204864"/>
              <a:ext cx="11591925" cy="2790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162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9717" y="2564904"/>
            <a:ext cx="895063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35287" y="2564904"/>
            <a:ext cx="1152801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72464" y="2564904"/>
            <a:ext cx="71368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752184" y="4005064"/>
            <a:ext cx="71368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43112"/>
            <a:ext cx="115157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33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902709"/>
            <a:ext cx="109376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626191"/>
            <a:ext cx="109376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369769"/>
            <a:ext cx="109376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113346"/>
            <a:ext cx="109376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856924"/>
            <a:ext cx="109376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37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0808"/>
            <a:ext cx="1161097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183088"/>
            <a:ext cx="109376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936714"/>
            <a:ext cx="109376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11424" y="4650148"/>
            <a:ext cx="109376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393725"/>
            <a:ext cx="109376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67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645024"/>
            <a:ext cx="109376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368506"/>
            <a:ext cx="109376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112084"/>
            <a:ext cx="109376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855661"/>
            <a:ext cx="109376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60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943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1424" y="2902709"/>
            <a:ext cx="109376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626191"/>
            <a:ext cx="109376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369769"/>
            <a:ext cx="109376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113346"/>
            <a:ext cx="109376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4" y="5856924"/>
            <a:ext cx="1093767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93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6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2166" y="1843365"/>
            <a:ext cx="8892306" cy="4873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7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57325"/>
            <a:ext cx="115157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33562"/>
            <a:ext cx="114395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71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5373216"/>
            <a:ext cx="1000911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28088" y="5905779"/>
            <a:ext cx="1000911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312025" y="2018984"/>
            <a:ext cx="576064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3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95462"/>
            <a:ext cx="115157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39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5085184"/>
            <a:ext cx="71368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30009" y="5817496"/>
            <a:ext cx="71368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204864"/>
            <a:ext cx="10915650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8086" y="2217096"/>
            <a:ext cx="1106444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8086" y="2900383"/>
            <a:ext cx="1106444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8086" y="3573622"/>
            <a:ext cx="1106444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8086" y="4246861"/>
            <a:ext cx="1106444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01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484784"/>
            <a:ext cx="11515725" cy="4968552"/>
            <a:chOff x="338137" y="1340768"/>
            <a:chExt cx="11515725" cy="49685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340768"/>
              <a:ext cx="11515725" cy="2781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47900" y="4242395"/>
              <a:ext cx="7696200" cy="2066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344472" y="2247240"/>
            <a:ext cx="122413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63286" y="2965136"/>
            <a:ext cx="122413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305848" y="3688616"/>
            <a:ext cx="5908430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80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33587"/>
            <a:ext cx="115633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35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6792"/>
            <a:ext cx="1103947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1" y="1514928"/>
            <a:ext cx="1099234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1" y="2238408"/>
            <a:ext cx="1099234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1" y="2971937"/>
            <a:ext cx="1099234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1" y="3655226"/>
            <a:ext cx="1099234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1" y="4388755"/>
            <a:ext cx="1099234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3391" y="5093560"/>
            <a:ext cx="1099234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23391" y="5817041"/>
            <a:ext cx="1099234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34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32856"/>
            <a:ext cx="115633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1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57350"/>
            <a:ext cx="1101090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3488" y="1713040"/>
            <a:ext cx="109452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3488" y="2436522"/>
            <a:ext cx="109452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3488" y="3149956"/>
            <a:ext cx="109452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3488" y="3863232"/>
            <a:ext cx="109452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43488" y="4566617"/>
            <a:ext cx="109452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87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09737"/>
            <a:ext cx="10944225" cy="3438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43488" y="1672848"/>
            <a:ext cx="109452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3488" y="2396330"/>
            <a:ext cx="109452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3488" y="3109764"/>
            <a:ext cx="109452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43488" y="3823040"/>
            <a:ext cx="109452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43488" y="4526425"/>
            <a:ext cx="1094521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74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76450"/>
            <a:ext cx="115728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29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4684" y="836712"/>
            <a:ext cx="10345803" cy="592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93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95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109787"/>
            <a:ext cx="11525250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37479" y="4266436"/>
            <a:ext cx="10021145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36160" y="2873032"/>
            <a:ext cx="71368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02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73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88840"/>
            <a:ext cx="115443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4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87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19520" y="5095232"/>
            <a:ext cx="208823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60889" y="5825360"/>
            <a:ext cx="2088232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71687"/>
            <a:ext cx="11115675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79560" y="2780928"/>
            <a:ext cx="223224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66072" y="3494361"/>
            <a:ext cx="223224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</Words>
  <Application>Microsoft Office PowerPoint</Application>
  <PresentationFormat>宽屏</PresentationFormat>
  <Paragraphs>1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2026-01-17T12:51:57Z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