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3005137"/>
            <a:ext cx="69627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871662"/>
            <a:ext cx="10306050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44824"/>
            <a:ext cx="1094521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970238"/>
            <a:ext cx="1094521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135848"/>
            <a:ext cx="1094521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1196752"/>
            <a:ext cx="10229850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170850"/>
            <a:ext cx="1015312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4634" y="2336458"/>
            <a:ext cx="107459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4634" y="3492019"/>
            <a:ext cx="107459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4634" y="4643088"/>
            <a:ext cx="107459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94634" y="5788598"/>
            <a:ext cx="107459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69268"/>
            <a:ext cx="116395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9650" y="1052736"/>
            <a:ext cx="10172700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61616" y="2256776"/>
            <a:ext cx="76328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800225"/>
            <a:ext cx="8648700" cy="3257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3017048"/>
            <a:ext cx="17281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23782" y="4172609"/>
            <a:ext cx="687647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692696"/>
            <a:ext cx="9656762" cy="604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340768"/>
            <a:ext cx="10163175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3570482"/>
            <a:ext cx="709781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35560" y="4619700"/>
            <a:ext cx="6128005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6554" y="548681"/>
            <a:ext cx="7657878" cy="585156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980728"/>
            <a:ext cx="1008112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1712" y="1483145"/>
            <a:ext cx="1440191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340768"/>
            <a:ext cx="10191750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1340768"/>
            <a:ext cx="10513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2486280"/>
            <a:ext cx="10513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611696"/>
            <a:ext cx="10513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696916"/>
            <a:ext cx="10513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29368" y="5822330"/>
            <a:ext cx="10513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423119" cy="592417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5968802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628800"/>
            <a:ext cx="1028700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2500" y="1700808"/>
            <a:ext cx="104000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2500" y="2811072"/>
            <a:ext cx="104000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2500" y="3916390"/>
            <a:ext cx="104000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2500" y="5021709"/>
            <a:ext cx="104000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16832"/>
            <a:ext cx="117252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700808"/>
            <a:ext cx="110966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908720"/>
            <a:ext cx="8277225" cy="5762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1236944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412776"/>
            <a:ext cx="100298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40768"/>
            <a:ext cx="110394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484784"/>
            <a:ext cx="1025842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6759" y="4169176"/>
            <a:ext cx="1039582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6759" y="5535752"/>
            <a:ext cx="1039582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636912"/>
            <a:ext cx="10191750" cy="2190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636912"/>
            <a:ext cx="10513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023584"/>
            <a:ext cx="10513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772816"/>
            <a:ext cx="101060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00808"/>
            <a:ext cx="109823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916832"/>
            <a:ext cx="10353675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3" y="2007264"/>
            <a:ext cx="1065718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3" y="3172873"/>
            <a:ext cx="1065718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3" y="4318386"/>
            <a:ext cx="1065718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5" y="680795"/>
            <a:ext cx="9407064" cy="606057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4817248"/>
            <a:ext cx="80648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8799" y="5902470"/>
            <a:ext cx="80648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5787" y="1556792"/>
            <a:ext cx="11020425" cy="5069954"/>
            <a:chOff x="585787" y="1340768"/>
            <a:chExt cx="11020425" cy="50699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5787" y="1340768"/>
              <a:ext cx="1102042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62087" y="2276872"/>
              <a:ext cx="10144125" cy="4133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556792"/>
            <a:ext cx="10315575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830904"/>
            <a:ext cx="10657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986464"/>
            <a:ext cx="10657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2026-01-17T08:59:14Z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