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033712"/>
            <a:ext cx="51435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34729" y="5609336"/>
            <a:ext cx="969391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79" y="25649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3157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89624" y="5027989"/>
            <a:ext cx="83529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3" y="204075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03" y="1317412"/>
            <a:ext cx="10706794" cy="55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06896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8445" y="3068960"/>
            <a:ext cx="139795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2239" y="405369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64538" y="4053698"/>
            <a:ext cx="113997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268760"/>
            <a:ext cx="116967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301208"/>
            <a:ext cx="973678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1524" y="6093296"/>
            <a:ext cx="1099282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79" y="220486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52650"/>
            <a:ext cx="1140142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4077072"/>
            <a:ext cx="64087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1" y="213285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544522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38578" y="5445224"/>
            <a:ext cx="95762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38978" y="5445224"/>
            <a:ext cx="95762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692993"/>
            <a:ext cx="11591925" cy="604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33650"/>
            <a:ext cx="116681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66703" y="24610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456" y="3471673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505" y="1268761"/>
            <a:ext cx="10754990" cy="54261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5" y="227687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4864"/>
            <a:ext cx="116967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169176"/>
            <a:ext cx="88569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556792"/>
            <a:ext cx="11706225" cy="4749899"/>
            <a:chOff x="242887" y="1340768"/>
            <a:chExt cx="11706225" cy="4749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340768"/>
              <a:ext cx="1170622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356992"/>
              <a:ext cx="11620500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03" y="1254531"/>
            <a:ext cx="10706794" cy="541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4864"/>
            <a:ext cx="1150620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15695" y="315101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3255" y="315101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27676" y="42210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25146"/>
            <a:ext cx="10774039" cy="55328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27687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86168" y="14646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5" y="4519168"/>
            <a:ext cx="980313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7135" y="5393312"/>
            <a:ext cx="101053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47875"/>
            <a:ext cx="115919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628800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33636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78664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713644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788327" cy="56766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55624" y="47452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0574" y="47452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1572" y="5740028"/>
            <a:ext cx="12943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0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501008"/>
            <a:ext cx="1119656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515891"/>
            <a:ext cx="1119656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570970"/>
            <a:ext cx="1119656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07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5649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36912"/>
            <a:ext cx="1164907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1176" y="3665120"/>
            <a:ext cx="72008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6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6888" y="495301"/>
            <a:ext cx="10378224" cy="6135560"/>
            <a:chOff x="326288" y="495300"/>
            <a:chExt cx="11522812" cy="6812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495300"/>
              <a:ext cx="11506200" cy="5867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288" y="6669360"/>
              <a:ext cx="70866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85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8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32856"/>
            <a:ext cx="114776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140968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29105" y="3140968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672" y="4165899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47862"/>
            <a:ext cx="1138237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996952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2996952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672" y="4052029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7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4824"/>
            <a:ext cx="116586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5293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69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839280"/>
            <a:ext cx="11377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874261"/>
            <a:ext cx="11377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5509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21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72816"/>
            <a:ext cx="110775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9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690812"/>
            <a:ext cx="10982325" cy="147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7" y="2690812"/>
            <a:ext cx="9721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856" y="3524825"/>
            <a:ext cx="1119330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9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6617" y="946998"/>
            <a:ext cx="10774039" cy="55063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653136"/>
            <a:ext cx="46085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21830" y="5627825"/>
            <a:ext cx="591838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77423" y="5229200"/>
            <a:ext cx="964907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979234"/>
            <a:ext cx="133800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23488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412776"/>
            <a:ext cx="11753850" cy="4676775"/>
            <a:chOff x="219075" y="1556792"/>
            <a:chExt cx="11753850" cy="4676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1334750" cy="2895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075" y="4452392"/>
              <a:ext cx="11753850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3573016"/>
            <a:ext cx="38884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84664" y="152832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309584"/>
            <a:ext cx="69127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0737"/>
            <a:ext cx="116490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21440" y="4791869"/>
            <a:ext cx="49266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184482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2026-01-17T08:56:20Z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