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  <p:sldId id="377" r:id="rId40"/>
    <p:sldId id="378" r:id="rId41"/>
    <p:sldId id="379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276872"/>
            <a:ext cx="868680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3736851"/>
            <a:ext cx="46005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73460"/>
            <a:ext cx="110394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01592" y="3810189"/>
            <a:ext cx="9567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4194" y="4855218"/>
            <a:ext cx="11392446" cy="1814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61416" y="2842888"/>
            <a:ext cx="864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800"/>
            <a:ext cx="110871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2450" y="1379240"/>
            <a:ext cx="11087100" cy="4323556"/>
            <a:chOff x="552450" y="1340768"/>
            <a:chExt cx="11087100" cy="4323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450" y="1340768"/>
              <a:ext cx="11087100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645024"/>
              <a:ext cx="10306050" cy="20193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926" y="6044902"/>
            <a:ext cx="7934325" cy="552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991544" y="6016506"/>
            <a:ext cx="70567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800"/>
            <a:ext cx="117157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5376" y="4130037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45376" y="5355935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5672" y="1052736"/>
            <a:ext cx="1104900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5376" y="2276872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45376" y="4745240"/>
            <a:ext cx="10399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45376" y="5971138"/>
            <a:ext cx="10399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60848"/>
            <a:ext cx="1102995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9042" y="3274227"/>
            <a:ext cx="105519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9042" y="4500125"/>
            <a:ext cx="105519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16832"/>
            <a:ext cx="11029950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192171"/>
            <a:ext cx="1033951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418069"/>
            <a:ext cx="1033951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87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1246584"/>
            <a:ext cx="11649075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4941168"/>
            <a:ext cx="30963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68408" y="4941168"/>
            <a:ext cx="22073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6165304"/>
            <a:ext cx="15251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88840"/>
            <a:ext cx="1108710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233072"/>
            <a:ext cx="1008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6254" y="4479068"/>
            <a:ext cx="26934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74098" y="4479067"/>
            <a:ext cx="27517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2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32856"/>
            <a:ext cx="114871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88840"/>
            <a:ext cx="11020425" cy="3257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112224" y="3263216"/>
            <a:ext cx="27517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31519" y="4490077"/>
            <a:ext cx="27517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94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0848"/>
            <a:ext cx="110585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3303408"/>
            <a:ext cx="27517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31518" y="4530269"/>
            <a:ext cx="37164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16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1175099"/>
            <a:ext cx="11001375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80738" y="3717032"/>
            <a:ext cx="27517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0032" y="4943893"/>
            <a:ext cx="668419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03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4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60848"/>
            <a:ext cx="111252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7930" y="2214912"/>
            <a:ext cx="1117670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461869"/>
            <a:ext cx="11107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4707866"/>
            <a:ext cx="11107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50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60848"/>
            <a:ext cx="115347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27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980728"/>
            <a:ext cx="11049000" cy="5810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99456" y="1072832"/>
            <a:ext cx="10585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2319789"/>
            <a:ext cx="11107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3565786"/>
            <a:ext cx="11107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4821829"/>
            <a:ext cx="11107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1384" y="6067826"/>
            <a:ext cx="11107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73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8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9964" y="762532"/>
            <a:ext cx="9332540" cy="5834820"/>
            <a:chOff x="723900" y="1438275"/>
            <a:chExt cx="10744200" cy="67174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187" y="1438275"/>
              <a:ext cx="1071562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900" y="3717032"/>
              <a:ext cx="10744200" cy="4438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60304" y="775210"/>
            <a:ext cx="95485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1845877"/>
            <a:ext cx="9489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2718968"/>
            <a:ext cx="9489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3785208"/>
            <a:ext cx="9489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4860165"/>
            <a:ext cx="9489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5915241"/>
            <a:ext cx="9489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48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86590" cy="58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9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347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140968"/>
            <a:ext cx="864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04987"/>
            <a:ext cx="115824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91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692696"/>
            <a:ext cx="11630025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8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19350"/>
            <a:ext cx="115443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2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43715"/>
            <a:ext cx="10419903" cy="54376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061901"/>
            <a:ext cx="31683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40216" y="3214029"/>
            <a:ext cx="31683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28233" y="4349495"/>
            <a:ext cx="31683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457411" y="5497136"/>
            <a:ext cx="423395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49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149080"/>
            <a:ext cx="1117670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870" y="5396037"/>
            <a:ext cx="11107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06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341884"/>
            <a:ext cx="11572875" cy="5255468"/>
            <a:chOff x="309562" y="1412776"/>
            <a:chExt cx="11572875" cy="52554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12776"/>
              <a:ext cx="11515725" cy="3200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725144"/>
              <a:ext cx="11572875" cy="19431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3597488" y="3789040"/>
            <a:ext cx="246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85717" y="3789040"/>
            <a:ext cx="246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68408" y="4654252"/>
            <a:ext cx="20854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46439" y="5880151"/>
            <a:ext cx="8010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28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28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32856"/>
            <a:ext cx="1076325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581" y="2286920"/>
            <a:ext cx="109448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1035" y="3501008"/>
            <a:ext cx="1087675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1035" y="4726197"/>
            <a:ext cx="1087675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37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3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45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4583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1412776"/>
            <a:ext cx="116871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57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0848"/>
            <a:ext cx="1108710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59728" y="4589941"/>
            <a:ext cx="70165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93068"/>
            <a:ext cx="1145857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6130253"/>
            <a:ext cx="56886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2564904"/>
            <a:ext cx="864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949"/>
          <a:stretch/>
        </p:blipFill>
        <p:spPr>
          <a:xfrm>
            <a:off x="559990" y="1700808"/>
            <a:ext cx="11296650" cy="45629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977909"/>
            <a:ext cx="33123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4193759"/>
            <a:ext cx="39604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44072" y="5409609"/>
            <a:ext cx="33123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2012256"/>
            <a:ext cx="10877550" cy="3432968"/>
            <a:chOff x="657225" y="1988840"/>
            <a:chExt cx="10877550" cy="3432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7225" y="3164383"/>
              <a:ext cx="10877550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23" t="84041"/>
            <a:stretch/>
          </p:blipFill>
          <p:spPr>
            <a:xfrm>
              <a:off x="657225" y="1988840"/>
              <a:ext cx="10729192" cy="921186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023992" y="2113813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23992" y="3337949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23992" y="4562085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70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91544" y="2905901"/>
            <a:ext cx="864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2026-01-17T11:49:55Z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