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2" r:id="rId26"/>
    <p:sldId id="347" r:id="rId27"/>
    <p:sldId id="348" r:id="rId28"/>
    <p:sldId id="349" r:id="rId29"/>
    <p:sldId id="344" r:id="rId30"/>
    <p:sldId id="345" r:id="rId31"/>
    <p:sldId id="346" r:id="rId32"/>
    <p:sldId id="355" r:id="rId33"/>
    <p:sldId id="356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57" r:id="rId55"/>
    <p:sldId id="378" r:id="rId56"/>
    <p:sldId id="380" r:id="rId57"/>
    <p:sldId id="381" r:id="rId58"/>
    <p:sldId id="382" r:id="rId59"/>
    <p:sldId id="383" r:id="rId60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2962275"/>
            <a:ext cx="61055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33587"/>
            <a:ext cx="1102042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4212093"/>
            <a:ext cx="60486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2585000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21128" y="3660174"/>
            <a:ext cx="39308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72816"/>
            <a:ext cx="1104900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3984968"/>
            <a:ext cx="45883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5055040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67572" y="5055039"/>
            <a:ext cx="33324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808"/>
            <a:ext cx="116490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1" y="3789040"/>
            <a:ext cx="105770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1" y="4793874"/>
            <a:ext cx="105770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590723"/>
            <a:ext cx="10729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605607"/>
            <a:ext cx="10729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610444"/>
            <a:ext cx="107291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04864"/>
            <a:ext cx="11077575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243120"/>
            <a:ext cx="10513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278100"/>
            <a:ext cx="10513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5862" y="620688"/>
            <a:ext cx="9820275" cy="614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18000" y="866856"/>
            <a:ext cx="122413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06018" y="1509950"/>
            <a:ext cx="431046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00214" y="2183189"/>
            <a:ext cx="191586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27670" y="4132572"/>
            <a:ext cx="204287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16390" y="5428809"/>
            <a:ext cx="98792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7"/>
            <a:ext cx="10709894" cy="537244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946976"/>
            <a:ext cx="10441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2901569"/>
            <a:ext cx="10441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821909"/>
            <a:ext cx="10441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746356"/>
            <a:ext cx="10441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5690902"/>
            <a:ext cx="10441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8840"/>
            <a:ext cx="1146810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461" y="1270308"/>
            <a:ext cx="10812139" cy="535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2625192"/>
            <a:ext cx="2160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6342" y="3640077"/>
            <a:ext cx="28082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83296" y="4654960"/>
            <a:ext cx="28082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83296" y="5679893"/>
            <a:ext cx="1641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44824"/>
            <a:ext cx="1164907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19" y="3923008"/>
            <a:ext cx="1014501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19" y="4927842"/>
            <a:ext cx="1014501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204864"/>
            <a:ext cx="10677525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301676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316561"/>
            <a:ext cx="10009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915949"/>
            <a:ext cx="1095672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940881"/>
            <a:ext cx="1095672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965813"/>
            <a:ext cx="1095672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24062"/>
            <a:ext cx="1159192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3576" y="4130037"/>
            <a:ext cx="92890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6792"/>
            <a:ext cx="116586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6792"/>
            <a:ext cx="116776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075" y="476672"/>
            <a:ext cx="26098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268760"/>
            <a:ext cx="11620500" cy="5457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63784" y="3861048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6200" y="3861048"/>
            <a:ext cx="7053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37507" y="4926174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48328" y="4926174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03978" y="5930237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462" y="548680"/>
            <a:ext cx="32670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556792"/>
            <a:ext cx="11591925" cy="476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75720" y="4365104"/>
            <a:ext cx="88674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31975" y="4365104"/>
            <a:ext cx="88674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786736" y="5470423"/>
            <a:ext cx="1517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400256" y="5426181"/>
            <a:ext cx="88674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768" y="738970"/>
            <a:ext cx="9750776" cy="593039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17600" y="6074253"/>
            <a:ext cx="69228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77424" y="1627128"/>
            <a:ext cx="7100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0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772816"/>
            <a:ext cx="10572750" cy="4086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84032" y="2843941"/>
            <a:ext cx="46085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90591" y="3919115"/>
            <a:ext cx="46085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80408" y="5011116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3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852612"/>
            <a:ext cx="1013460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1949701"/>
            <a:ext cx="29523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2144" y="3037144"/>
            <a:ext cx="1584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62966" y="4122366"/>
            <a:ext cx="29054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89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37464" y="2833893"/>
            <a:ext cx="720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96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56792"/>
            <a:ext cx="110490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51352" y="4725144"/>
            <a:ext cx="99052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7176" y="5750076"/>
            <a:ext cx="99052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06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2856"/>
            <a:ext cx="11591925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8226" y="3224077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84322" y="4289202"/>
            <a:ext cx="278348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23644" y="4289201"/>
            <a:ext cx="26282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47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4683280"/>
            <a:ext cx="49685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56240" y="4683280"/>
            <a:ext cx="35304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756077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3752" y="5761896"/>
            <a:ext cx="36004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27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00808"/>
            <a:ext cx="1099185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902912"/>
            <a:ext cx="47525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19" y="3902912"/>
            <a:ext cx="262438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968037"/>
            <a:ext cx="105554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54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504977" cy="58772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61616" y="6128036"/>
            <a:ext cx="3394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17616" y="1720904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4824"/>
            <a:ext cx="1161097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005064"/>
            <a:ext cx="10369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5080238"/>
            <a:ext cx="10369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13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62150"/>
            <a:ext cx="1109662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068960"/>
            <a:ext cx="10369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144134"/>
            <a:ext cx="10369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96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09775"/>
            <a:ext cx="11029950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074959"/>
            <a:ext cx="10369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150133"/>
            <a:ext cx="10369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4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43111"/>
            <a:ext cx="55530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371303"/>
            <a:ext cx="11696700" cy="4010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3632" y="4581128"/>
            <a:ext cx="113270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3632" y="5656302"/>
            <a:ext cx="113270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54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69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72816"/>
            <a:ext cx="110013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11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988840"/>
            <a:ext cx="1110615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9904" y="2204864"/>
            <a:ext cx="11306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9904" y="3300134"/>
            <a:ext cx="11306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9904" y="4425548"/>
            <a:ext cx="11306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9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72816"/>
            <a:ext cx="1107757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9904" y="1792912"/>
            <a:ext cx="11306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9904" y="2888182"/>
            <a:ext cx="11306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9904" y="4013596"/>
            <a:ext cx="11306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9904" y="5169157"/>
            <a:ext cx="11306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40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72816"/>
            <a:ext cx="1103947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9904" y="1934392"/>
            <a:ext cx="11306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9904" y="3049758"/>
            <a:ext cx="11306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9904" y="4175172"/>
            <a:ext cx="11306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9904" y="5310637"/>
            <a:ext cx="11306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800"/>
            <a:ext cx="116776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1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2812907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00256" y="3807692"/>
            <a:ext cx="2088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00256" y="4802481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8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0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2512992"/>
            <a:ext cx="4032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92144" y="3547972"/>
            <a:ext cx="4032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92144" y="4542758"/>
            <a:ext cx="4032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92144" y="5597836"/>
            <a:ext cx="4032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04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60848"/>
            <a:ext cx="11658600" cy="2857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2783632" y="3111350"/>
            <a:ext cx="1944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74875" y="4097168"/>
            <a:ext cx="138308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55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593112"/>
            <a:ext cx="98956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4628092"/>
            <a:ext cx="98956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5653024"/>
            <a:ext cx="98956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61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348880"/>
            <a:ext cx="1073467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449096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474028"/>
            <a:ext cx="10225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2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19238"/>
            <a:ext cx="1090853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524073"/>
            <a:ext cx="1090853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538957"/>
            <a:ext cx="1090853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95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38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5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8840"/>
            <a:ext cx="115252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9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28812"/>
            <a:ext cx="1088707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2060848"/>
            <a:ext cx="31683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88288" y="3058912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65291" y="4033601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1" y="1268760"/>
            <a:ext cx="10750227" cy="54990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17384" y="2256776"/>
            <a:ext cx="720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643187"/>
            <a:ext cx="11087100" cy="157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643187"/>
            <a:ext cx="9793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4774" y="3537490"/>
            <a:ext cx="9793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31256" y="2492896"/>
            <a:ext cx="792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2026-01-17T10:45:36Z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