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2962275"/>
            <a:ext cx="66103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88840"/>
            <a:ext cx="116300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764704"/>
            <a:ext cx="11515725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7" y="679911"/>
            <a:ext cx="10240380" cy="607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88840"/>
            <a:ext cx="115347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88840"/>
            <a:ext cx="11630025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771604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663184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2768" y="2884752"/>
            <a:ext cx="6991480" cy="3921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22454" y="4211040"/>
            <a:ext cx="285792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09504" y="4813939"/>
            <a:ext cx="347087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09504" y="5395496"/>
            <a:ext cx="347087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009504" y="5978301"/>
            <a:ext cx="347087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1609757"/>
            <a:ext cx="1944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08442" y="2584445"/>
            <a:ext cx="289547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19262" y="3790250"/>
            <a:ext cx="416131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79976" y="4706101"/>
            <a:ext cx="54006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879976" y="5630548"/>
            <a:ext cx="54006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484166" cy="577363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523040"/>
            <a:ext cx="10081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3347005"/>
            <a:ext cx="10081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191066"/>
            <a:ext cx="10081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5055224"/>
            <a:ext cx="10081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75520" y="5899285"/>
            <a:ext cx="10081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30003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4146" y="993401"/>
            <a:ext cx="9368358" cy="581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31168"/>
            <a:ext cx="11544300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224077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168621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5083021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6027566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44824"/>
            <a:ext cx="116109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1388481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333025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3247425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4191970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5115328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9376" y="6059873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560" y="1281917"/>
            <a:ext cx="11287620" cy="5555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88840"/>
            <a:ext cx="115538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484784"/>
            <a:ext cx="11601450" cy="4909542"/>
            <a:chOff x="295275" y="1556792"/>
            <a:chExt cx="11601450" cy="49095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556792"/>
              <a:ext cx="11544300" cy="159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3284984"/>
              <a:ext cx="11601450" cy="318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887" y="1988840"/>
            <a:ext cx="11706225" cy="3345904"/>
            <a:chOff x="242887" y="1484784"/>
            <a:chExt cx="11706225" cy="33459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887" y="1484784"/>
              <a:ext cx="11706225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4221088"/>
              <a:ext cx="11525250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2026-01-17T11:41:55Z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