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962275"/>
            <a:ext cx="59817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341" y="1258603"/>
            <a:ext cx="11124555" cy="550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75587"/>
            <a:ext cx="110013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5208" y="5138149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208" y="6102791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000844"/>
            <a:ext cx="116681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68760"/>
            <a:ext cx="114966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6925"/>
            <a:ext cx="116109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052736"/>
            <a:ext cx="116109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32856"/>
            <a:ext cx="1144905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323" y="664199"/>
            <a:ext cx="10625261" cy="608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24062"/>
            <a:ext cx="115824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7352" y="4087120"/>
            <a:ext cx="80648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504" y="1352978"/>
            <a:ext cx="10620498" cy="53582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348880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1241251"/>
            <a:ext cx="1109662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373216"/>
            <a:ext cx="97247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6218269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268760"/>
            <a:ext cx="10627864" cy="54490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3424" y="2235008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3424" y="3179552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3424" y="4124097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3424" y="5068643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33424" y="6013188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44824"/>
            <a:ext cx="110775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957024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967861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996069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5044373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648896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659733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687941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736245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764453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446509"/>
            <a:ext cx="11591925" cy="6078835"/>
            <a:chOff x="300037" y="116632"/>
            <a:chExt cx="11591925" cy="60788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6632"/>
              <a:ext cx="5553075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1556792"/>
              <a:ext cx="11591925" cy="463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44824"/>
            <a:ext cx="11649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871096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55397" y="3871096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30254" y="4896028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96400" y="4896028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977909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88840"/>
            <a:ext cx="110775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039869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46256" y="5014229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36742" y="3645821"/>
            <a:ext cx="52919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613997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36742" y="4610461"/>
            <a:ext cx="52919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568589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2026-01-17T11:34:41Z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