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867025"/>
            <a:ext cx="676275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800"/>
            <a:ext cx="110585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582181"/>
            <a:ext cx="10585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5556871"/>
            <a:ext cx="10585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28800"/>
            <a:ext cx="102108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0552" y="1681765"/>
            <a:ext cx="102899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0552" y="2656453"/>
            <a:ext cx="102899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0552" y="3621095"/>
            <a:ext cx="102899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0552" y="4605833"/>
            <a:ext cx="102899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0552" y="5580523"/>
            <a:ext cx="102899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47725" y="438944"/>
            <a:ext cx="10496550" cy="6086400"/>
            <a:chOff x="847725" y="188640"/>
            <a:chExt cx="10496550" cy="60864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88640"/>
              <a:ext cx="3009900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2398" y="188640"/>
              <a:ext cx="6816998" cy="529202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7725" y="5589240"/>
              <a:ext cx="1049655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3677893"/>
            <a:ext cx="1107635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4652583"/>
            <a:ext cx="1107635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5" y="5637322"/>
            <a:ext cx="1107635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00808"/>
            <a:ext cx="110394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604" y="1815733"/>
            <a:ext cx="111430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9604" y="2800470"/>
            <a:ext cx="111430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9604" y="3765112"/>
            <a:ext cx="111430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9604" y="4749851"/>
            <a:ext cx="111430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04864"/>
            <a:ext cx="112204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229079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213818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4198556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7337"/>
            <a:ext cx="115919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3400" y="1700808"/>
            <a:ext cx="11159505" cy="3699470"/>
            <a:chOff x="533400" y="1556792"/>
            <a:chExt cx="11159505" cy="36994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556792"/>
              <a:ext cx="1112520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180" y="4437112"/>
              <a:ext cx="11134725" cy="819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33400" y="2708920"/>
            <a:ext cx="11323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3400" y="3673561"/>
            <a:ext cx="11323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3400" y="4628156"/>
            <a:ext cx="11323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16832"/>
            <a:ext cx="110775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5" y="1959749"/>
            <a:ext cx="1115541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5" y="2936045"/>
            <a:ext cx="1115541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5" y="3890638"/>
            <a:ext cx="1115541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5" y="4895474"/>
            <a:ext cx="1115541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41613"/>
            <a:ext cx="10621069" cy="599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44824"/>
            <a:ext cx="11658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62769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563" y="1576888"/>
            <a:ext cx="1081087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563" y="2541529"/>
            <a:ext cx="1081087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3" y="3516218"/>
            <a:ext cx="1081087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0563" y="4490906"/>
            <a:ext cx="1081087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0563" y="5465596"/>
            <a:ext cx="1081087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882" y="1566840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882" y="2531482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0882" y="3526268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0882" y="4470813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0882" y="5455551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6792"/>
            <a:ext cx="10829925" cy="473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0882" y="1691534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0882" y="2656176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0882" y="3650962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0882" y="4595507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0882" y="5580245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72816"/>
            <a:ext cx="107823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882" y="1897510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882" y="2862152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0882" y="3856938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0882" y="4801483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44824"/>
            <a:ext cx="107442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882" y="1917606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882" y="2882248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0882" y="3877034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0882" y="4821579"/>
            <a:ext cx="110797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867" y="3717925"/>
            <a:ext cx="9418265" cy="30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7687" y="1844824"/>
            <a:ext cx="11110913" cy="3517354"/>
            <a:chOff x="547687" y="1412776"/>
            <a:chExt cx="11110913" cy="35173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1412776"/>
              <a:ext cx="11096625" cy="2867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" y="4149080"/>
              <a:ext cx="11049000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844824"/>
            <a:ext cx="110013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1968744"/>
            <a:ext cx="8496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640" y="2953483"/>
            <a:ext cx="8496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3928171"/>
            <a:ext cx="8496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5640" y="4892814"/>
            <a:ext cx="84969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6792"/>
            <a:ext cx="110299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700808"/>
            <a:ext cx="2088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3776" y="2598161"/>
            <a:ext cx="79365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58748" y="3605526"/>
            <a:ext cx="27312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