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5" r:id="rId25"/>
    <p:sldId id="387" r:id="rId26"/>
    <p:sldId id="388" r:id="rId27"/>
    <p:sldId id="389" r:id="rId28"/>
    <p:sldId id="390" r:id="rId29"/>
    <p:sldId id="391" r:id="rId30"/>
    <p:sldId id="392" r:id="rId31"/>
    <p:sldId id="393" r:id="rId32"/>
    <p:sldId id="394" r:id="rId33"/>
    <p:sldId id="39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50" r:id="rId66"/>
    <p:sldId id="351" r:id="rId67"/>
    <p:sldId id="352" r:id="rId68"/>
    <p:sldId id="347" r:id="rId69"/>
    <p:sldId id="348" r:id="rId70"/>
    <p:sldId id="349" r:id="rId71"/>
    <p:sldId id="344" r:id="rId72"/>
    <p:sldId id="345" r:id="rId73"/>
    <p:sldId id="346" r:id="rId74"/>
    <p:sldId id="397" r:id="rId75"/>
  </p:sldIdLst>
  <p:sldSz cx="12192000" cy="6858000"/>
  <p:notesSz cx="6858000" cy="9144000"/>
  <p:custDataLst>
    <p:tags r:id="rId7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2900362"/>
            <a:ext cx="721042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1012"/>
            <a:ext cx="115252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564904"/>
            <a:ext cx="1153477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16832"/>
            <a:ext cx="116205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8612" y="1916832"/>
            <a:ext cx="11534775" cy="3898751"/>
            <a:chOff x="328612" y="1916832"/>
            <a:chExt cx="11534775" cy="38987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916832"/>
              <a:ext cx="11534775" cy="15144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3501008"/>
              <a:ext cx="11534775" cy="2314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1560"/>
            <a:ext cx="115443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1628800"/>
            <a:ext cx="273630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60296" y="1628800"/>
            <a:ext cx="273630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26177" y="4755288"/>
            <a:ext cx="6051497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5547376"/>
            <a:ext cx="432048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60848"/>
            <a:ext cx="11544300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09720" y="3614880"/>
            <a:ext cx="13681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65491" y="3614880"/>
            <a:ext cx="13681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09720" y="4418748"/>
            <a:ext cx="13681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65490" y="4418748"/>
            <a:ext cx="253496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399" y="4293096"/>
            <a:ext cx="1116322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399" y="5086915"/>
            <a:ext cx="1116322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492896"/>
            <a:ext cx="11525250" cy="2143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71880" y="4005064"/>
            <a:ext cx="2160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03580" y="4005064"/>
            <a:ext cx="2160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412776"/>
            <a:ext cx="11515725" cy="4522415"/>
            <a:chOff x="338137" y="1412776"/>
            <a:chExt cx="11515725" cy="4522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412776"/>
              <a:ext cx="11515725" cy="3629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5373216"/>
              <a:ext cx="6038850" cy="561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466088" y="2145088"/>
            <a:ext cx="50405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72816"/>
            <a:ext cx="1101090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65472" y="4869160"/>
            <a:ext cx="99471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0105" y="5562496"/>
            <a:ext cx="99471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3383" y="4017296"/>
            <a:ext cx="1089900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3383" y="4801068"/>
            <a:ext cx="1089900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3383" y="5574792"/>
            <a:ext cx="1089900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88840"/>
            <a:ext cx="115538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39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628800"/>
            <a:ext cx="11572875" cy="4530427"/>
            <a:chOff x="309562" y="1412776"/>
            <a:chExt cx="11572875" cy="45304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412776"/>
              <a:ext cx="11496675" cy="2838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4581128"/>
              <a:ext cx="11572875" cy="1362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511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8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347912"/>
            <a:ext cx="1153477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26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60848"/>
            <a:ext cx="116014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12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59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04864"/>
            <a:ext cx="116395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25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6832"/>
            <a:ext cx="115347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76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2492896"/>
            <a:ext cx="11525250" cy="2230363"/>
            <a:chOff x="333375" y="1700808"/>
            <a:chExt cx="11525250" cy="22303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700808"/>
              <a:ext cx="11506200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2492896"/>
              <a:ext cx="11525250" cy="1438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058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76872"/>
            <a:ext cx="11487150" cy="297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1" y="3891192"/>
            <a:ext cx="10856143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1" y="4674964"/>
            <a:ext cx="10856143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91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6832"/>
            <a:ext cx="11534775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7" y="3427780"/>
            <a:ext cx="1100015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7" y="4211552"/>
            <a:ext cx="1100015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7" y="5015420"/>
            <a:ext cx="1100015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60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60848"/>
            <a:ext cx="1152525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7" y="3623708"/>
            <a:ext cx="1100015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7" y="4407480"/>
            <a:ext cx="1100015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7" y="5201300"/>
            <a:ext cx="1100015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53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492896"/>
            <a:ext cx="11325225" cy="2209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7" y="2523040"/>
            <a:ext cx="1100015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7" y="3306812"/>
            <a:ext cx="1100015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7" y="4100632"/>
            <a:ext cx="1100015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28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975776"/>
            <a:ext cx="10529440" cy="476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52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08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2492896"/>
            <a:ext cx="86409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63952" y="2492896"/>
            <a:ext cx="110046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40681" y="2492896"/>
            <a:ext cx="668387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784154" y="4089304"/>
            <a:ext cx="668387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414587"/>
            <a:ext cx="1149667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70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16832"/>
            <a:ext cx="114871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39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54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27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37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628800"/>
            <a:ext cx="11496675" cy="4605114"/>
            <a:chOff x="347662" y="1412776"/>
            <a:chExt cx="11496675" cy="46051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12776"/>
              <a:ext cx="11420475" cy="2143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3789040"/>
              <a:ext cx="11496675" cy="2228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499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16832"/>
            <a:ext cx="114776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17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51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84126"/>
            <a:ext cx="1153477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204864"/>
            <a:ext cx="654617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04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47712" y="4189272"/>
            <a:ext cx="367240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47712" y="4983092"/>
            <a:ext cx="367240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43456" y="5146425"/>
            <a:ext cx="95251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93068"/>
            <a:ext cx="11487150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509120"/>
            <a:ext cx="1100015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5323037"/>
            <a:ext cx="1100015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6147000"/>
            <a:ext cx="1100015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42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76872"/>
            <a:ext cx="11487150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007000"/>
            <a:ext cx="1100015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810869"/>
            <a:ext cx="1100015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581128"/>
            <a:ext cx="1100015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09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132856"/>
            <a:ext cx="1100015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936725"/>
            <a:ext cx="1100015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706984"/>
            <a:ext cx="1100015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494219"/>
            <a:ext cx="1100015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264478"/>
            <a:ext cx="1100015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9416" y="6048249"/>
            <a:ext cx="1100015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89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02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14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60848"/>
            <a:ext cx="115252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24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78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41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191753"/>
            <a:ext cx="10630594" cy="56419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7" y="5711488"/>
            <a:ext cx="9217023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34549" y="6309320"/>
            <a:ext cx="9217023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735960" y="1970928"/>
            <a:ext cx="576063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24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790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07568" y="3449096"/>
            <a:ext cx="511256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07567" y="4232867"/>
            <a:ext cx="9651057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0701" y="5035456"/>
            <a:ext cx="9651057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338832"/>
            <a:ext cx="10894243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162796"/>
            <a:ext cx="10894243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00456" y="3976712"/>
            <a:ext cx="167721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5875" y="4780580"/>
            <a:ext cx="71572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52384" y="4797664"/>
            <a:ext cx="232529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35875" y="5604544"/>
            <a:ext cx="4512053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00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32856"/>
            <a:ext cx="11534775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927128"/>
            <a:ext cx="1102397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737128"/>
            <a:ext cx="1102397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551045"/>
            <a:ext cx="1102397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91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6825"/>
            <a:ext cx="1148715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330" y="3417233"/>
            <a:ext cx="9653339" cy="3433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69330" y="3441308"/>
            <a:ext cx="993923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69330" y="4164789"/>
            <a:ext cx="993923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69330" y="4878222"/>
            <a:ext cx="993923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69330" y="5610966"/>
            <a:ext cx="993923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69330" y="6324399"/>
            <a:ext cx="993923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85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54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00808"/>
            <a:ext cx="108966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50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72816"/>
            <a:ext cx="109918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12776"/>
            <a:ext cx="108775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2219325"/>
            <a:ext cx="11515725" cy="3270101"/>
            <a:chOff x="338137" y="2219325"/>
            <a:chExt cx="11515725" cy="32701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2219325"/>
              <a:ext cx="11515725" cy="2419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25" y="5013176"/>
              <a:ext cx="11487150" cy="476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88840"/>
            <a:ext cx="115443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412776"/>
            <a:ext cx="11658600" cy="5153050"/>
            <a:chOff x="266700" y="1295400"/>
            <a:chExt cx="11658600" cy="5153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295400"/>
              <a:ext cx="11658600" cy="2133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7687" y="3505225"/>
              <a:ext cx="11096625" cy="2943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168008" y="3662793"/>
            <a:ext cx="230425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68409" y="3662793"/>
            <a:ext cx="182889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83248" y="4446565"/>
            <a:ext cx="89826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207568" y="5239248"/>
            <a:ext cx="2016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91944" y="5239248"/>
            <a:ext cx="2016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089526" y="6012972"/>
            <a:ext cx="2016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0848"/>
            <a:ext cx="115538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95475"/>
            <a:ext cx="114585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04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47862"/>
            <a:ext cx="11068050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1896" y="1933678"/>
            <a:ext cx="259228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42168" y="2707399"/>
            <a:ext cx="273630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28448" y="3511568"/>
            <a:ext cx="1501577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1069" y="4285232"/>
            <a:ext cx="668387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324100"/>
            <a:ext cx="1155382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0</Words>
  <Application>Microsoft Office PowerPoint</Application>
  <PresentationFormat>宽屏</PresentationFormat>
  <Paragraphs>0</Paragraphs>
  <Slides>74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2026-01-17T13:13:30Z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