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87" r:id="rId49"/>
    <p:sldId id="388" r:id="rId50"/>
    <p:sldId id="389" r:id="rId51"/>
    <p:sldId id="390" r:id="rId52"/>
    <p:sldId id="391" r:id="rId53"/>
    <p:sldId id="392" r:id="rId54"/>
    <p:sldId id="393" r:id="rId55"/>
    <p:sldId id="394" r:id="rId56"/>
    <p:sldId id="395" r:id="rId57"/>
    <p:sldId id="396" r:id="rId58"/>
    <p:sldId id="397" r:id="rId59"/>
    <p:sldId id="398" r:id="rId60"/>
    <p:sldId id="399" r:id="rId61"/>
    <p:sldId id="400" r:id="rId62"/>
    <p:sldId id="401" r:id="rId63"/>
    <p:sldId id="402" r:id="rId64"/>
    <p:sldId id="403" r:id="rId65"/>
    <p:sldId id="404" r:id="rId66"/>
    <p:sldId id="405" r:id="rId67"/>
    <p:sldId id="406" r:id="rId68"/>
    <p:sldId id="407" r:id="rId69"/>
    <p:sldId id="408" r:id="rId70"/>
    <p:sldId id="409" r:id="rId71"/>
    <p:sldId id="410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2981325"/>
            <a:ext cx="58293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13760" y="1589120"/>
            <a:ext cx="259228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9256" y="3015985"/>
            <a:ext cx="259228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97968" y="3015985"/>
            <a:ext cx="259228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99691" y="4452899"/>
            <a:ext cx="259228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97483" y="4452899"/>
            <a:ext cx="259228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548680"/>
            <a:ext cx="115252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7034" y="2636905"/>
            <a:ext cx="9413502" cy="417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71203"/>
            <a:ext cx="11609560" cy="4810125"/>
            <a:chOff x="263352" y="1262062"/>
            <a:chExt cx="11609560" cy="4810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2062"/>
              <a:ext cx="11553825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595937"/>
              <a:ext cx="8229600" cy="476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04864"/>
            <a:ext cx="11506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37896" y="1927784"/>
            <a:ext cx="165618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1927784"/>
            <a:ext cx="1944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4067024"/>
            <a:ext cx="432048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48527" y="4067024"/>
            <a:ext cx="121943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9933" y="4780458"/>
            <a:ext cx="291789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2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04864"/>
            <a:ext cx="1152525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99424" y="3632995"/>
            <a:ext cx="223224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28919" y="3632995"/>
            <a:ext cx="111149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8941" y="4346428"/>
            <a:ext cx="17968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84232" y="4346428"/>
            <a:ext cx="288032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61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565498"/>
            <a:ext cx="11601450" cy="4959846"/>
            <a:chOff x="295275" y="1412776"/>
            <a:chExt cx="11601450" cy="49598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2733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4324747"/>
              <a:ext cx="11525250" cy="20478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107351" y="3674924"/>
            <a:ext cx="1073117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99840" y="5917680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69317" y="5917680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7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437112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140496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863978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5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47675"/>
            <a:ext cx="10524246" cy="5677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083204"/>
            <a:ext cx="1036915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2736347"/>
            <a:ext cx="1036915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3379441"/>
            <a:ext cx="1036915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4042633"/>
            <a:ext cx="1036915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31504" y="4675679"/>
            <a:ext cx="1036915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31504" y="5338870"/>
            <a:ext cx="1036915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631504" y="5971916"/>
            <a:ext cx="1036915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0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8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5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1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268760"/>
            <a:ext cx="114871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0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7335" y="880442"/>
            <a:ext cx="10679305" cy="56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2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340768"/>
            <a:ext cx="11506200" cy="5328592"/>
            <a:chOff x="342900" y="1268760"/>
            <a:chExt cx="115062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268760"/>
              <a:ext cx="1150620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4720927"/>
              <a:ext cx="11506200" cy="187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767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9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0808"/>
            <a:ext cx="116681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19312"/>
            <a:ext cx="115538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9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2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64493"/>
            <a:ext cx="115824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33408" y="4633040"/>
            <a:ext cx="98537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8428" y="5245988"/>
            <a:ext cx="10930220" cy="14953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8448" y="1246971"/>
            <a:ext cx="5760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97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81175"/>
            <a:ext cx="11525250" cy="3295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70112" y="1801271"/>
            <a:ext cx="5760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1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90253"/>
            <a:ext cx="1143000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01592" y="4315452"/>
            <a:ext cx="980940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6804" y="4868111"/>
            <a:ext cx="10921843" cy="1585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92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45669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639006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312245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985484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688868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00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57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5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0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88840"/>
            <a:ext cx="115062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6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76872"/>
            <a:ext cx="116681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09787"/>
            <a:ext cx="115347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6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340768"/>
            <a:ext cx="11572875" cy="5327104"/>
            <a:chOff x="309562" y="1268760"/>
            <a:chExt cx="11572875" cy="53271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005064"/>
              <a:ext cx="11458575" cy="259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927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94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2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5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7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77769" y="3264888"/>
            <a:ext cx="1341967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55254" y="3727112"/>
            <a:ext cx="1341967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96627" y="3264888"/>
            <a:ext cx="1341967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74112" y="3727112"/>
            <a:ext cx="1341967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46113" y="4837344"/>
            <a:ext cx="646431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23598" y="5299568"/>
            <a:ext cx="1168946" cy="369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73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32856"/>
            <a:ext cx="1146810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400248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23246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633040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08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32856"/>
            <a:ext cx="1142047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380152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03150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612944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06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420888"/>
            <a:ext cx="93610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2420888"/>
            <a:ext cx="93610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8447" y="2420888"/>
            <a:ext cx="70530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84232" y="3877898"/>
            <a:ext cx="70530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2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72816"/>
            <a:ext cx="1088707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90958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413956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023750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659951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282949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4892743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5485596"/>
            <a:ext cx="10990634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4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26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3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679350"/>
            <a:ext cx="3024336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688288" y="5023224"/>
            <a:ext cx="648072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09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4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62" y="674082"/>
            <a:ext cx="11052546" cy="61392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66272" y="2559886"/>
            <a:ext cx="2304256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8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33600"/>
            <a:ext cx="114776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83648" y="2852936"/>
            <a:ext cx="9771260" cy="4471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83648" y="3432240"/>
            <a:ext cx="9771260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03744" y="4105480"/>
            <a:ext cx="699984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07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2060848"/>
            <a:ext cx="11534775" cy="3207221"/>
            <a:chOff x="328612" y="1412776"/>
            <a:chExt cx="11534775" cy="32072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12776"/>
              <a:ext cx="11534775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77072"/>
              <a:ext cx="10477500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505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276872"/>
            <a:ext cx="5760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16832"/>
            <a:ext cx="108775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910903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631776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355257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058643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782124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7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04864"/>
            <a:ext cx="11572875" cy="279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1520" y="3624928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1520" y="4345801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1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276350"/>
            <a:ext cx="115824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1520" y="4067024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1520" y="4787897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1520" y="5471185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1520" y="6204715"/>
            <a:ext cx="10945216" cy="541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7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7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32856"/>
            <a:ext cx="113347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2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7" y="908720"/>
            <a:ext cx="109061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2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6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20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844824"/>
            <a:ext cx="11525250" cy="3601169"/>
            <a:chOff x="333375" y="1412776"/>
            <a:chExt cx="11525250" cy="3601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12776"/>
              <a:ext cx="1152525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3875" y="4509120"/>
              <a:ext cx="11144250" cy="50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3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81212"/>
            <a:ext cx="115252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6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854872"/>
            <a:ext cx="1115007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578354"/>
            <a:ext cx="1115007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291786"/>
            <a:ext cx="1115007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005220"/>
            <a:ext cx="1115007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4718652"/>
            <a:ext cx="1115007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68424" y="2440984"/>
            <a:ext cx="223224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16898" y="3877897"/>
            <a:ext cx="223224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19526" y="4601379"/>
            <a:ext cx="223224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2026-01-17T13:26:42Z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