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2947987"/>
            <a:ext cx="56864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524" y="1252238"/>
            <a:ext cx="10454952" cy="548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609757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594495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609379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624263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639147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47837"/>
            <a:ext cx="117252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980728"/>
            <a:ext cx="115062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859"/>
          <a:stretch/>
        </p:blipFill>
        <p:spPr>
          <a:xfrm>
            <a:off x="328612" y="1556792"/>
            <a:ext cx="11534775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556792"/>
            <a:ext cx="11544300" cy="4503787"/>
            <a:chOff x="323850" y="1844824"/>
            <a:chExt cx="11544300" cy="4503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2852936"/>
              <a:ext cx="1154430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5415"/>
            <a:stretch/>
          </p:blipFill>
          <p:spPr>
            <a:xfrm>
              <a:off x="328612" y="1844824"/>
              <a:ext cx="11534775" cy="8237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052736"/>
            <a:ext cx="114871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560" y="742633"/>
            <a:ext cx="10702032" cy="604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01127"/>
            <a:ext cx="11089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78992"/>
            <a:ext cx="11089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753683"/>
            <a:ext cx="11089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717" y="692696"/>
            <a:ext cx="10447907" cy="60047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476042"/>
            <a:ext cx="10225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380393"/>
            <a:ext cx="10225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254599"/>
            <a:ext cx="10225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158951"/>
            <a:ext cx="10225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6033157"/>
            <a:ext cx="10225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501008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4505844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5" y="5470485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90737"/>
            <a:ext cx="11049000" cy="267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5587" y="2118322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5587" y="3123158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5587" y="4087799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9552"/>
            <a:ext cx="11639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872149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7" y="3872149"/>
            <a:ext cx="10888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1704" y="486916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05154" y="486916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8800"/>
            <a:ext cx="117062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39384" y="4643088"/>
            <a:ext cx="97097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570197"/>
            <a:ext cx="4824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636912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862708"/>
            <a:ext cx="11610975" cy="3654524"/>
            <a:chOff x="290512" y="1340768"/>
            <a:chExt cx="11610975" cy="3654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356992"/>
              <a:ext cx="1095375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2357"/>
            <a:ext cx="10652001" cy="67310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05848" y="6103344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19976" y="6103344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2026-01-17T12:26:49Z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