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2809875"/>
            <a:ext cx="72485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628800"/>
            <a:ext cx="11630025" cy="4652775"/>
            <a:chOff x="280987" y="1412776"/>
            <a:chExt cx="11630025" cy="4652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12776"/>
              <a:ext cx="1163002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2" y="3408076"/>
              <a:ext cx="11610975" cy="2657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708698"/>
            <a:ext cx="10568111" cy="595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980728"/>
            <a:ext cx="116490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76350"/>
            <a:ext cx="114776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76685" y="836712"/>
            <a:ext cx="10375899" cy="5807347"/>
            <a:chOff x="328612" y="1052736"/>
            <a:chExt cx="11534775" cy="64559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052736"/>
              <a:ext cx="11534775" cy="556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399" y="6813376"/>
              <a:ext cx="157162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0500" y="4572133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0500" y="5556871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2183" y="1599403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2183" y="2584141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2183" y="3568878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2183" y="4573714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2183" y="5558451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481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2172" y="4592782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2172" y="5577520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9408" y="436480"/>
            <a:ext cx="10616306" cy="6311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72816"/>
            <a:ext cx="1103947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2183" y="1869251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2183" y="2853989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2183" y="3848775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2183" y="4823465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43783"/>
            <a:ext cx="10615736" cy="61284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445315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356992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271390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195839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6100189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47875"/>
            <a:ext cx="116109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2375" y="1619499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2375" y="2604237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2375" y="3588975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2375" y="4573714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2375" y="5558452"/>
            <a:ext cx="111226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980728"/>
            <a:ext cx="1152525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556792"/>
            <a:ext cx="11630025" cy="4742284"/>
            <a:chOff x="280987" y="2009775"/>
            <a:chExt cx="11630025" cy="4742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2009775"/>
              <a:ext cx="11630025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5085184"/>
              <a:ext cx="11506200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2026-01-17T12:42:50Z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