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56" r:id="rId55"/>
    <p:sldId id="377" r:id="rId56"/>
    <p:sldId id="379" r:id="rId57"/>
    <p:sldId id="380" r:id="rId58"/>
    <p:sldId id="381" r:id="rId59"/>
    <p:sldId id="382" r:id="rId60"/>
    <p:sldId id="383" r:id="rId61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846" y="5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3000375"/>
            <a:ext cx="71056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7" y="4477304"/>
            <a:ext cx="11110267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7" y="5482139"/>
            <a:ext cx="11110267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808"/>
            <a:ext cx="1161097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72967" y="3789040"/>
            <a:ext cx="324969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76563" y="3789040"/>
            <a:ext cx="324969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60848"/>
            <a:ext cx="11620500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3440" y="3048864"/>
            <a:ext cx="1127281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440" y="4083844"/>
            <a:ext cx="1127281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72816"/>
            <a:ext cx="11677650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3440" y="3767272"/>
            <a:ext cx="1127281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440" y="4802252"/>
            <a:ext cx="1127281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980728"/>
            <a:ext cx="115919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16832"/>
            <a:ext cx="117538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72816"/>
            <a:ext cx="116586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980728"/>
            <a:ext cx="11582400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57" y="1340768"/>
            <a:ext cx="10750227" cy="530427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26126" y="3027096"/>
            <a:ext cx="543011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26126" y="3941497"/>
            <a:ext cx="543011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26126" y="4875993"/>
            <a:ext cx="543011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26126" y="5780344"/>
            <a:ext cx="543011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470" y="1278808"/>
            <a:ext cx="11090426" cy="547260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3440" y="4986308"/>
            <a:ext cx="1127281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440" y="5939232"/>
            <a:ext cx="1127281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28825"/>
            <a:ext cx="11639550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82193" y="4109095"/>
            <a:ext cx="23804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94765" y="4109095"/>
            <a:ext cx="23804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05432" y="2502944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166" y="908720"/>
            <a:ext cx="10364334" cy="545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060848"/>
            <a:ext cx="1113472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56098" y="4077072"/>
            <a:ext cx="974382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8637" y="4841801"/>
            <a:ext cx="974382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396" y="1313795"/>
            <a:ext cx="10873208" cy="541430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0892" y="3996556"/>
            <a:ext cx="1127281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0892" y="4929936"/>
            <a:ext cx="1127281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0892" y="5844336"/>
            <a:ext cx="1127281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836712"/>
            <a:ext cx="11477625" cy="584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88640"/>
            <a:ext cx="11630025" cy="6453137"/>
            <a:chOff x="280987" y="188640"/>
            <a:chExt cx="11630025" cy="64531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0987" y="188640"/>
              <a:ext cx="11630025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3041327"/>
              <a:ext cx="11553825" cy="3600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4824"/>
            <a:ext cx="114966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40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3845074"/>
            <a:ext cx="18002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71148" y="3845074"/>
            <a:ext cx="18002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27648" y="4822974"/>
            <a:ext cx="18002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71148" y="4822974"/>
            <a:ext cx="18002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5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16832"/>
            <a:ext cx="1170622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3440" y="4744884"/>
            <a:ext cx="1127281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83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16832"/>
            <a:ext cx="1163002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427" y="3941564"/>
            <a:ext cx="23804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06227" y="3941564"/>
            <a:ext cx="23804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74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16832"/>
            <a:ext cx="11649075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738240"/>
            <a:ext cx="103691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725144"/>
            <a:ext cx="103691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49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204864"/>
            <a:ext cx="1103947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081660"/>
            <a:ext cx="10657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068564"/>
            <a:ext cx="10657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35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4016" y="3395092"/>
            <a:ext cx="112332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4016" y="4381996"/>
            <a:ext cx="112332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4016" y="5372596"/>
            <a:ext cx="112332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9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3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00808"/>
            <a:ext cx="116490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67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808"/>
            <a:ext cx="116776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41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44824"/>
            <a:ext cx="116681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13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60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51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5727" y="1296144"/>
            <a:ext cx="11641473" cy="5445224"/>
            <a:chOff x="245727" y="1412776"/>
            <a:chExt cx="11641473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412776"/>
              <a:ext cx="11582400" cy="3629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5727" y="5153025"/>
              <a:ext cx="11630025" cy="1704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449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412" y="980728"/>
            <a:ext cx="11687175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6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16832"/>
            <a:ext cx="114681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60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018" y="1269486"/>
            <a:ext cx="10951963" cy="542624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3043560"/>
            <a:ext cx="42484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5640" y="3983360"/>
            <a:ext cx="42484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55640" y="4910460"/>
            <a:ext cx="42484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55640" y="5837560"/>
            <a:ext cx="42484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51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04864"/>
            <a:ext cx="116109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139" y="1340768"/>
            <a:ext cx="10995722" cy="539839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4966568"/>
            <a:ext cx="1116124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5906368"/>
            <a:ext cx="1116124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29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07236" y="3822948"/>
            <a:ext cx="21602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09436" y="3822948"/>
            <a:ext cx="21602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52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227534"/>
            <a:ext cx="11563350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145556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58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5787" y="1484784"/>
            <a:ext cx="11020425" cy="4656187"/>
            <a:chOff x="585787" y="1484784"/>
            <a:chExt cx="11020425" cy="46561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787" y="1484784"/>
              <a:ext cx="11020425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" y="2492896"/>
              <a:ext cx="10972800" cy="3648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79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319337"/>
            <a:ext cx="11068050" cy="2219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78844" y="2281237"/>
            <a:ext cx="98777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9944" y="3068636"/>
            <a:ext cx="11236696" cy="15081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6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485" y="1268760"/>
            <a:ext cx="11115029" cy="5498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4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2509837"/>
            <a:ext cx="10144125" cy="183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22004" y="2548061"/>
            <a:ext cx="31683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16080" y="2548061"/>
            <a:ext cx="31683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22004" y="3525961"/>
            <a:ext cx="31683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16080" y="3525961"/>
            <a:ext cx="31683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4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12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46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16832"/>
            <a:ext cx="115347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9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340768"/>
            <a:ext cx="11620500" cy="5043239"/>
            <a:chOff x="285750" y="1700808"/>
            <a:chExt cx="11620500" cy="50432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700808"/>
              <a:ext cx="11620500" cy="4048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5877272"/>
              <a:ext cx="11544300" cy="866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1267544"/>
            <a:ext cx="116490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45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04864"/>
            <a:ext cx="115728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51" y="1265982"/>
            <a:ext cx="10620498" cy="5480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647728" y="3068960"/>
            <a:ext cx="42484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55359" y="4023552"/>
            <a:ext cx="42484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55359" y="4948000"/>
            <a:ext cx="42484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155359" y="5872449"/>
            <a:ext cx="42484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2026-01-17T09:16:17Z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