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38" r:id="rId33"/>
    <p:sldId id="339" r:id="rId34"/>
    <p:sldId id="340" r:id="rId35"/>
    <p:sldId id="341" r:id="rId36"/>
    <p:sldId id="342" r:id="rId37"/>
    <p:sldId id="353" r:id="rId38"/>
    <p:sldId id="354" r:id="rId39"/>
    <p:sldId id="343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2060848"/>
            <a:ext cx="8515350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012" y="4005064"/>
            <a:ext cx="51339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4994133"/>
            <a:ext cx="71287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5918582"/>
            <a:ext cx="71287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98904"/>
            <a:ext cx="115728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3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26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83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4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124744"/>
            <a:ext cx="116586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39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052736"/>
            <a:ext cx="115252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666390"/>
            <a:ext cx="11134079" cy="611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7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196752"/>
            <a:ext cx="114966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42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4" y="1844824"/>
            <a:ext cx="11587163" cy="3508970"/>
            <a:chOff x="276224" y="1196752"/>
            <a:chExt cx="11587163" cy="35089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196752"/>
              <a:ext cx="11534775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224" y="4077072"/>
              <a:ext cx="581977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017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124744"/>
            <a:ext cx="115538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98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44264" y="4509120"/>
            <a:ext cx="269593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8260" y="5493858"/>
            <a:ext cx="269593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28825"/>
            <a:ext cx="1110615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2113813"/>
            <a:ext cx="25922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00456" y="2113813"/>
            <a:ext cx="139180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01592" y="3101829"/>
            <a:ext cx="139180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7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5" y="3789040"/>
            <a:ext cx="110430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5" y="4773777"/>
            <a:ext cx="110430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85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340768"/>
            <a:ext cx="11706225" cy="5221585"/>
            <a:chOff x="242887" y="1340768"/>
            <a:chExt cx="11706225" cy="52215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8279" y="1340768"/>
              <a:ext cx="5610225" cy="133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887" y="2780928"/>
              <a:ext cx="11706225" cy="3781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44824"/>
            <a:ext cx="112014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969797"/>
            <a:ext cx="110013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944487"/>
            <a:ext cx="110013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3878983"/>
            <a:ext cx="110013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4893867"/>
            <a:ext cx="110013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42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1328" y="3481965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1328" y="4466704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1328" y="5431346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1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204864"/>
            <a:ext cx="11096625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4428" y="2214912"/>
            <a:ext cx="111881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4428" y="3209700"/>
            <a:ext cx="111881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4428" y="4191997"/>
            <a:ext cx="111881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75" y="764704"/>
            <a:ext cx="11068050" cy="580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4787104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5781890"/>
            <a:ext cx="11233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1320" y="722840"/>
            <a:ext cx="9721080" cy="597833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41320" y="713447"/>
            <a:ext cx="9823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1320" y="1597701"/>
            <a:ext cx="9823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41320" y="2493949"/>
            <a:ext cx="9823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41320" y="3346114"/>
            <a:ext cx="9823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41320" y="4242362"/>
            <a:ext cx="9823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41320" y="5114624"/>
            <a:ext cx="9823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41320" y="6010872"/>
            <a:ext cx="9823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535024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539860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554744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541989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546824"/>
            <a:ext cx="11161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44824"/>
            <a:ext cx="10810875" cy="3800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43488" y="1907837"/>
            <a:ext cx="11069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3488" y="2942817"/>
            <a:ext cx="11069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3488" y="3937604"/>
            <a:ext cx="11069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3488" y="4912294"/>
            <a:ext cx="11069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772816"/>
            <a:ext cx="106965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76640"/>
            <a:ext cx="108732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891524"/>
            <a:ext cx="108732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896359"/>
            <a:ext cx="108732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891981"/>
            <a:ext cx="108732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548680"/>
            <a:ext cx="11430000" cy="596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4653136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89395" y="4653136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143672" y="5619384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0838"/>
            <a:ext cx="10879955" cy="531869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61816" y="2237733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5250349"/>
            <a:ext cx="97034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6027844"/>
            <a:ext cx="9865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79976" y="2652626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4241"/>
            <a:ext cx="10610973" cy="58251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732624"/>
            <a:ext cx="936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2427"/>
            <a:ext cx="1102042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6002245"/>
            <a:ext cx="87129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2026-01-17T11:11:30Z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