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  <p:sldId id="347" r:id="rId28"/>
    <p:sldId id="348" r:id="rId29"/>
    <p:sldId id="349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2812" y="2962275"/>
            <a:ext cx="5286375" cy="93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5343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511824" y="3264888"/>
            <a:ext cx="48245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0447" y="3264887"/>
            <a:ext cx="132194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17946" y="4199383"/>
            <a:ext cx="327783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844824"/>
            <a:ext cx="10982325" cy="3781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624392" y="2050800"/>
            <a:ext cx="196277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91560" y="3130381"/>
            <a:ext cx="79208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359696" y="3130380"/>
            <a:ext cx="259228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916832"/>
            <a:ext cx="11639550" cy="3543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5" y="3819184"/>
            <a:ext cx="10356279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59495" y="4753680"/>
            <a:ext cx="10356279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844824"/>
            <a:ext cx="11049000" cy="3705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2868313"/>
            <a:ext cx="102251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43472" y="3812858"/>
            <a:ext cx="102251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43472" y="4747356"/>
            <a:ext cx="102251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628800"/>
            <a:ext cx="11649075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132856"/>
            <a:ext cx="11049000" cy="2762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71500" y="2328784"/>
            <a:ext cx="1104900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71500" y="3253232"/>
            <a:ext cx="1104900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71500" y="4187727"/>
            <a:ext cx="1104900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7640" y="846760"/>
            <a:ext cx="10719270" cy="5811019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2544808"/>
            <a:ext cx="1025540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31504" y="3419015"/>
            <a:ext cx="1025540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631504" y="4263076"/>
            <a:ext cx="1025540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631504" y="5127234"/>
            <a:ext cx="1025540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631504" y="5971295"/>
            <a:ext cx="1025540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943100"/>
            <a:ext cx="11515725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556792"/>
            <a:ext cx="11496675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916832"/>
            <a:ext cx="1160145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772816"/>
            <a:ext cx="11544300" cy="3962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628800"/>
            <a:ext cx="11582400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628800"/>
            <a:ext cx="11572875" cy="4714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60096" y="2615144"/>
            <a:ext cx="453650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40016" y="3573949"/>
            <a:ext cx="205222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240016" y="4518495"/>
            <a:ext cx="205222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240016" y="5483136"/>
            <a:ext cx="403244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844824"/>
            <a:ext cx="11630025" cy="3524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3769997"/>
            <a:ext cx="1085557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440" y="4684397"/>
            <a:ext cx="1085557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276872"/>
            <a:ext cx="11620500" cy="2562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65672" y="4077072"/>
            <a:ext cx="28803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168195" y="4077072"/>
            <a:ext cx="28803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792112" y="4077072"/>
            <a:ext cx="28803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5391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69544" y="2371701"/>
            <a:ext cx="79208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1925" y="1412776"/>
            <a:ext cx="10734675" cy="5200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135560" y="6018319"/>
            <a:ext cx="835292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98469"/>
            <a:ext cx="10468039" cy="5698883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75520" y="2574952"/>
            <a:ext cx="993710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75520" y="3419013"/>
            <a:ext cx="993710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75520" y="4243909"/>
            <a:ext cx="993710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775520" y="5077923"/>
            <a:ext cx="993710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775520" y="5911936"/>
            <a:ext cx="993710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772816"/>
            <a:ext cx="11534775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988840"/>
            <a:ext cx="11620500" cy="317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916832"/>
            <a:ext cx="11601450" cy="311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4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448841"/>
            <a:ext cx="5657850" cy="1323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837" y="1943819"/>
            <a:ext cx="10982325" cy="45815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10344472" y="2041805"/>
            <a:ext cx="79208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772816"/>
            <a:ext cx="10934700" cy="4324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63552" y="5531439"/>
            <a:ext cx="784887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980728"/>
            <a:ext cx="10606211" cy="558267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49416" y="6074253"/>
            <a:ext cx="737496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135560" y="1844824"/>
            <a:ext cx="79208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628800"/>
            <a:ext cx="11449050" cy="45434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608168" y="2574952"/>
            <a:ext cx="165618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150778" y="3509447"/>
            <a:ext cx="3273813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527782" y="4453995"/>
            <a:ext cx="165618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527782" y="5378444"/>
            <a:ext cx="165618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2348880"/>
            <a:ext cx="11068050" cy="2743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753856" y="2373251"/>
            <a:ext cx="172819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769116" y="3317797"/>
            <a:ext cx="4367443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548144" y="4235740"/>
            <a:ext cx="129614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056440" y="4235740"/>
            <a:ext cx="129614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916832"/>
            <a:ext cx="11601450" cy="36861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143672" y="2866644"/>
            <a:ext cx="79208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988840"/>
            <a:ext cx="11096625" cy="3228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39632" y="3809136"/>
            <a:ext cx="970468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1384" y="4634093"/>
            <a:ext cx="1101722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2026-01-17T11:57:16Z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