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962275"/>
            <a:ext cx="92487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3" y="3254840"/>
            <a:ext cx="133851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7169" y="4191997"/>
            <a:ext cx="385879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8" y="4191997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4866" y="5116446"/>
            <a:ext cx="36010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70395"/>
            <a:ext cx="10257978" cy="595424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481176"/>
            <a:ext cx="62646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5063416"/>
            <a:ext cx="25922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99672" y="5929184"/>
            <a:ext cx="2088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19312"/>
            <a:ext cx="108775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340768"/>
            <a:ext cx="11677650" cy="5132664"/>
            <a:chOff x="257175" y="1340768"/>
            <a:chExt cx="11677650" cy="5132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340768"/>
              <a:ext cx="11677650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4398" y="3977882"/>
              <a:ext cx="11144250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88840"/>
            <a:ext cx="110966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2061901"/>
            <a:ext cx="31000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7590" y="2897913"/>
            <a:ext cx="1102092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1336" y="3879507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48879" cy="544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60848"/>
            <a:ext cx="1142047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583457"/>
            <a:ext cx="11601450" cy="4395589"/>
            <a:chOff x="295275" y="1583457"/>
            <a:chExt cx="11601450" cy="43955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583457"/>
              <a:ext cx="116014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2492896"/>
              <a:ext cx="11544300" cy="3486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306785"/>
            <a:ext cx="115538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68760"/>
            <a:ext cx="115443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04739"/>
            <a:ext cx="11630025" cy="5264621"/>
            <a:chOff x="280987" y="1268760"/>
            <a:chExt cx="11630025" cy="52646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68760"/>
              <a:ext cx="116300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3933056"/>
              <a:ext cx="11525250" cy="2600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521" y="1029790"/>
            <a:ext cx="10352087" cy="563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88776"/>
            <a:ext cx="55435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800944"/>
            <a:ext cx="11630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4209368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058" y="5108005"/>
            <a:ext cx="28803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6792"/>
            <a:ext cx="110871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039080"/>
            <a:ext cx="18722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1704" y="2893580"/>
            <a:ext cx="33843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14376" y="4798205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28850"/>
            <a:ext cx="11068050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667056"/>
            <a:ext cx="31683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3573016"/>
            <a:ext cx="1656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4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72816"/>
            <a:ext cx="11077575" cy="445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9376" y="4581128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5515624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9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1628800"/>
            <a:ext cx="112036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2573346"/>
            <a:ext cx="112036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497794"/>
            <a:ext cx="112036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442340"/>
            <a:ext cx="112036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373216"/>
            <a:ext cx="1120360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7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1231" y="4169176"/>
            <a:ext cx="110445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1231" y="5073530"/>
            <a:ext cx="110445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1231" y="5977882"/>
            <a:ext cx="110445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64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8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7608" y="3541046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7608" y="4455446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7608" y="5363168"/>
            <a:ext cx="113052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55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1452" y="1340768"/>
            <a:ext cx="112231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1452" y="2255168"/>
            <a:ext cx="112231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1452" y="3159520"/>
            <a:ext cx="112231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1452" y="4053824"/>
            <a:ext cx="112231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1452" y="4948127"/>
            <a:ext cx="112231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1452" y="5902721"/>
            <a:ext cx="112231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57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888753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783056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677360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54410"/>
            <a:ext cx="11068050" cy="531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1394602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2288905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183209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042154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5936458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0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00808"/>
            <a:ext cx="110680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700808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595111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539655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74154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373216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05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0848"/>
            <a:ext cx="1146810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131446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4312" y="3131446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16462" y="4130037"/>
            <a:ext cx="1375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02744"/>
            <a:ext cx="10411617" cy="606560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0688" y="4251232"/>
            <a:ext cx="62434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2362" y="5145535"/>
            <a:ext cx="1015226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22084" y="6039838"/>
            <a:ext cx="14495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1200"/>
            <a:ext cx="115728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" y="692696"/>
            <a:ext cx="105537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2026-01-17T11:16:20Z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