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24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052762"/>
            <a:ext cx="58769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3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245" y="692696"/>
            <a:ext cx="10620567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4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0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3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591" y="836712"/>
            <a:ext cx="10416817" cy="584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5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16476"/>
            <a:ext cx="10548490" cy="579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8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954" y="836712"/>
            <a:ext cx="10380662" cy="581556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1456" y="2739064"/>
            <a:ext cx="10163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1456" y="3794141"/>
            <a:ext cx="10163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1456" y="4778879"/>
            <a:ext cx="10163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21456" y="5844004"/>
            <a:ext cx="10163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09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1124744"/>
            <a:ext cx="110299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083725"/>
            <a:ext cx="10513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2922" y="2236680"/>
            <a:ext cx="112297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2922" y="3382192"/>
            <a:ext cx="112297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2922" y="4497559"/>
            <a:ext cx="112297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2922" y="5643071"/>
            <a:ext cx="112297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3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95475"/>
            <a:ext cx="115633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8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88640"/>
            <a:ext cx="115824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9587" y="1772816"/>
            <a:ext cx="11172825" cy="4157836"/>
            <a:chOff x="509587" y="2466975"/>
            <a:chExt cx="11172825" cy="4157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687" y="2466975"/>
              <a:ext cx="110966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4653136"/>
              <a:ext cx="11172825" cy="1971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360" y="1710856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2866417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3871251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360" y="5046908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3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800"/>
            <a:ext cx="110394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648896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804457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4015112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5177288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3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9588" y="3891192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588" y="5046753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28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32856"/>
            <a:ext cx="111442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9588" y="2183097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588" y="3338658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9588" y="4504267"/>
            <a:ext cx="1134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4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57162"/>
            <a:ext cx="11515725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3512"/>
            <a:ext cx="115824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7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32772"/>
            <a:ext cx="114966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4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700808"/>
            <a:ext cx="11679957" cy="3965054"/>
            <a:chOff x="323850" y="1700808"/>
            <a:chExt cx="11679957" cy="3965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700808"/>
              <a:ext cx="1154430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682" y="2636912"/>
              <a:ext cx="11668125" cy="3028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239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1124744"/>
            <a:ext cx="11572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7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980728"/>
            <a:ext cx="114966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6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0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1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26393"/>
            <a:ext cx="115443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6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587" y="2168300"/>
            <a:ext cx="7416824" cy="4573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9937" y="2272023"/>
            <a:ext cx="1080120" cy="353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12200" y="2673957"/>
            <a:ext cx="2183799" cy="353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55400" y="3286906"/>
            <a:ext cx="2896983" cy="353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91769" y="4733520"/>
            <a:ext cx="2896983" cy="353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5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2412" y="1340768"/>
            <a:ext cx="11687175" cy="5119612"/>
            <a:chOff x="252412" y="1340768"/>
            <a:chExt cx="11687175" cy="51196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340768"/>
              <a:ext cx="1168717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372427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6916" y="3109912"/>
              <a:ext cx="60769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531" y="4005064"/>
              <a:ext cx="88201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9531" y="4871641"/>
              <a:ext cx="1056322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9531" y="5669805"/>
              <a:ext cx="6086475" cy="7905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3287688" y="2147792"/>
            <a:ext cx="6712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2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8612" y="1340768"/>
            <a:ext cx="11663934" cy="5269652"/>
            <a:chOff x="328612" y="1340768"/>
            <a:chExt cx="11663934" cy="52696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132856"/>
              <a:ext cx="433387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942120"/>
              <a:ext cx="1107757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8358" y="3917334"/>
              <a:ext cx="11029950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30474" y="4797152"/>
              <a:ext cx="11058525" cy="8096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8296" y="5772220"/>
              <a:ext cx="11144250" cy="8382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911423" y="2822277"/>
            <a:ext cx="1107757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423" y="3837160"/>
            <a:ext cx="1107757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11423" y="4751560"/>
            <a:ext cx="1107757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1423" y="5706153"/>
            <a:ext cx="1107757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88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118936"/>
            <a:ext cx="1121085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324739"/>
            <a:ext cx="1121085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5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25252"/>
            <a:ext cx="116681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1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75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124744"/>
            <a:ext cx="11525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2026-01-17T09:30:25Z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