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2943225"/>
            <a:ext cx="58864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1587" y="856059"/>
            <a:ext cx="10717061" cy="55972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1711909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2545861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63689" y="2544808"/>
            <a:ext cx="249640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92489" y="3367040"/>
            <a:ext cx="249640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28448" y="3367040"/>
            <a:ext cx="178548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95600" y="4211040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00808"/>
            <a:ext cx="1102042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3507233"/>
            <a:ext cx="30243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375152"/>
            <a:ext cx="30243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36021" y="4375152"/>
            <a:ext cx="30243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8448" y="4375152"/>
            <a:ext cx="148419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71450" y="5282165"/>
            <a:ext cx="148419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00808"/>
            <a:ext cx="1101090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56424" y="2574952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0682" y="3469255"/>
            <a:ext cx="239704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4" y="3488706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08367" y="3488706"/>
            <a:ext cx="220238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0779" y="4373607"/>
            <a:ext cx="95688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39600" y="4373606"/>
            <a:ext cx="34563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2040"/>
          <a:stretch/>
        </p:blipFill>
        <p:spPr>
          <a:xfrm>
            <a:off x="542925" y="4869159"/>
            <a:ext cx="11106150" cy="18269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4664"/>
            <a:ext cx="8478341" cy="4205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400" y="5043320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5957720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51542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65942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000438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884693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56792"/>
            <a:ext cx="111633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4350" y="1741000"/>
            <a:ext cx="112702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4350" y="2675497"/>
            <a:ext cx="112702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4350" y="3589896"/>
            <a:ext cx="112702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4350" y="4514346"/>
            <a:ext cx="112702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4350" y="5428744"/>
            <a:ext cx="112702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04864"/>
            <a:ext cx="111252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3400" y="2379024"/>
            <a:ext cx="11125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3400" y="3293424"/>
            <a:ext cx="11125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3400" y="4217872"/>
            <a:ext cx="11125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844824"/>
            <a:ext cx="11601450" cy="3611091"/>
            <a:chOff x="295275" y="1484784"/>
            <a:chExt cx="11601450" cy="36110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84784"/>
              <a:ext cx="1160145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3429000"/>
              <a:ext cx="11563350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79" y="1247776"/>
            <a:ext cx="11403061" cy="55279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36560" y="2224960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219745"/>
            <a:ext cx="20437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209368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67608" y="5184058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90725"/>
            <a:ext cx="1154430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3171638"/>
            <a:ext cx="74888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980728"/>
            <a:ext cx="1154430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2986904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6360" y="3974920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07584" y="4633040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6" y="4644141"/>
            <a:ext cx="2160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1540" y="5642205"/>
            <a:ext cx="38323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64976"/>
            <a:ext cx="565785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49152"/>
            <a:ext cx="11068050" cy="4648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180360" y="2132856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700808"/>
            <a:ext cx="100012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5418715"/>
            <a:ext cx="72008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44824"/>
            <a:ext cx="1116330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2833893"/>
            <a:ext cx="44644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80" y="3768389"/>
            <a:ext cx="44644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72986" y="4692837"/>
            <a:ext cx="20112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1490"/>
          <a:stretch/>
        </p:blipFill>
        <p:spPr>
          <a:xfrm>
            <a:off x="1055440" y="1844824"/>
            <a:ext cx="9577064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936928"/>
            <a:ext cx="34563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0056" y="2851327"/>
            <a:ext cx="34563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07203" y="3775775"/>
            <a:ext cx="116891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27784" y="4690175"/>
            <a:ext cx="33525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348880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" y="1340768"/>
            <a:ext cx="110204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60848"/>
            <a:ext cx="110966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842005"/>
            <a:ext cx="9649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1524" y="4490077"/>
            <a:ext cx="39262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2026-01-17T12:12:59Z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