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68" r:id="rId28"/>
    <p:sldId id="336" r:id="rId29"/>
    <p:sldId id="337" r:id="rId30"/>
    <p:sldId id="338" r:id="rId31"/>
    <p:sldId id="339" r:id="rId32"/>
    <p:sldId id="340" r:id="rId33"/>
    <p:sldId id="341" r:id="rId34"/>
    <p:sldId id="342" r:id="rId35"/>
    <p:sldId id="353" r:id="rId36"/>
    <p:sldId id="354" r:id="rId37"/>
    <p:sldId id="343" r:id="rId38"/>
    <p:sldId id="350" r:id="rId39"/>
    <p:sldId id="35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037" y="3019425"/>
            <a:ext cx="39719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60039" y="2708920"/>
            <a:ext cx="7600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132856"/>
            <a:ext cx="109632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32856"/>
            <a:ext cx="110585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450" y="1196752"/>
            <a:ext cx="11087100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67624" y="5373216"/>
            <a:ext cx="977192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7687" y="6237312"/>
            <a:ext cx="255598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8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4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32856"/>
            <a:ext cx="115824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61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22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69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91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15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90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668610"/>
            <a:ext cx="1158240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07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04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09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484784"/>
            <a:ext cx="11591925" cy="4799781"/>
            <a:chOff x="300037" y="1772816"/>
            <a:chExt cx="11591925" cy="47997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772816"/>
              <a:ext cx="11591925" cy="381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5208" y="5877272"/>
              <a:ext cx="5600700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38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562694"/>
            <a:ext cx="11601450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26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476672"/>
            <a:ext cx="11468100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3952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92487" y="1825781"/>
            <a:ext cx="7600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2887" y="620688"/>
            <a:ext cx="11706225" cy="5955010"/>
            <a:chOff x="242887" y="620688"/>
            <a:chExt cx="11706225" cy="595501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620688"/>
              <a:ext cx="5610225" cy="1238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887" y="2060848"/>
              <a:ext cx="11706225" cy="4514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56792"/>
            <a:ext cx="109728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56792"/>
            <a:ext cx="11096625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81496" y="4869160"/>
            <a:ext cx="98650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4303" y="5843744"/>
            <a:ext cx="55716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04944"/>
            <a:ext cx="10639548" cy="562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852936"/>
            <a:ext cx="10297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837674"/>
            <a:ext cx="10297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819973"/>
            <a:ext cx="10297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814758"/>
            <a:ext cx="10297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44824"/>
            <a:ext cx="116014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412776"/>
            <a:ext cx="1031557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5248" y="1628800"/>
            <a:ext cx="10513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5248" y="2593442"/>
            <a:ext cx="10513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5248" y="3598277"/>
            <a:ext cx="10513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15248" y="4562918"/>
            <a:ext cx="10513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15248" y="5517232"/>
            <a:ext cx="10513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56792"/>
            <a:ext cx="1100137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531152"/>
            <a:ext cx="101849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495794"/>
            <a:ext cx="101849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5500629"/>
            <a:ext cx="101849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552920"/>
            <a:ext cx="11017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517562"/>
            <a:ext cx="11017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522397"/>
            <a:ext cx="11017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561022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628800"/>
            <a:ext cx="115919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628800"/>
            <a:ext cx="106489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56792"/>
            <a:ext cx="1074420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1700808"/>
            <a:ext cx="907172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665450"/>
            <a:ext cx="109050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670285"/>
            <a:ext cx="109050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3852" y="4614829"/>
            <a:ext cx="108045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3852" y="5619664"/>
            <a:ext cx="108045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204864"/>
            <a:ext cx="11401425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3173837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28248" y="3173837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71664" y="4148526"/>
            <a:ext cx="1800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88840"/>
            <a:ext cx="11649075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924944"/>
            <a:ext cx="7600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5590293"/>
            <a:ext cx="82089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078" y="1244037"/>
            <a:ext cx="10725844" cy="551189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5095232"/>
            <a:ext cx="85689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6061480"/>
            <a:ext cx="17281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2026-01-17T12:35:06Z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