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952750"/>
            <a:ext cx="82581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38362"/>
            <a:ext cx="116586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835" y="1052736"/>
            <a:ext cx="5252330" cy="31374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4437112"/>
            <a:ext cx="11163300" cy="174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4350" y="4510173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4350" y="5454718"/>
            <a:ext cx="112702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657350"/>
            <a:ext cx="11610975" cy="4334991"/>
            <a:chOff x="290512" y="1657350"/>
            <a:chExt cx="11610975" cy="4334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657350"/>
              <a:ext cx="11610975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384" y="5373216"/>
              <a:ext cx="935355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204864"/>
            <a:ext cx="114204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86704"/>
            <a:ext cx="115443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739853"/>
            <a:ext cx="74888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5410" y="4644593"/>
            <a:ext cx="944504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1" y="2669781"/>
            <a:ext cx="91540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8459" y="3644470"/>
            <a:ext cx="91540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12" y="786080"/>
            <a:ext cx="10562778" cy="59134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512992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389861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284164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48323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6032389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43112"/>
            <a:ext cx="110585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736" y="2122808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736" y="3087450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736" y="4052092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71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6736" y="1926880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736" y="2891522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736" y="3856164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6736" y="4810757"/>
            <a:ext cx="11058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293068"/>
            <a:ext cx="116586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21424" y="3984968"/>
            <a:ext cx="33123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84432" y="3984968"/>
            <a:ext cx="680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75720" y="5013176"/>
            <a:ext cx="680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3560" y="4223813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4223813"/>
            <a:ext cx="30243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23344" y="4768061"/>
            <a:ext cx="5904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