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1"/>
  </p:notesMasterIdLst>
  <p:handoutMasterIdLst>
    <p:handoutMasterId r:id="rId72"/>
  </p:handoutMasterIdLst>
  <p:sldIdLst>
    <p:sldId id="302" r:id="rId2"/>
    <p:sldId id="387" r:id="rId3"/>
    <p:sldId id="388" r:id="rId4"/>
    <p:sldId id="389" r:id="rId5"/>
    <p:sldId id="390" r:id="rId6"/>
    <p:sldId id="391" r:id="rId7"/>
    <p:sldId id="392" r:id="rId8"/>
    <p:sldId id="393" r:id="rId9"/>
    <p:sldId id="394" r:id="rId10"/>
    <p:sldId id="395" r:id="rId11"/>
    <p:sldId id="396" r:id="rId12"/>
    <p:sldId id="397" r:id="rId13"/>
    <p:sldId id="398" r:id="rId14"/>
    <p:sldId id="399" r:id="rId15"/>
    <p:sldId id="400" r:id="rId16"/>
    <p:sldId id="401" r:id="rId17"/>
    <p:sldId id="402" r:id="rId18"/>
    <p:sldId id="403" r:id="rId19"/>
    <p:sldId id="404" r:id="rId20"/>
    <p:sldId id="405" r:id="rId21"/>
    <p:sldId id="406" r:id="rId22"/>
    <p:sldId id="407" r:id="rId23"/>
    <p:sldId id="408" r:id="rId24"/>
    <p:sldId id="409" r:id="rId25"/>
    <p:sldId id="410" r:id="rId26"/>
    <p:sldId id="411" r:id="rId27"/>
    <p:sldId id="412" r:id="rId28"/>
    <p:sldId id="413" r:id="rId29"/>
    <p:sldId id="414" r:id="rId30"/>
    <p:sldId id="415" r:id="rId31"/>
    <p:sldId id="416" r:id="rId32"/>
    <p:sldId id="417" r:id="rId33"/>
    <p:sldId id="418" r:id="rId34"/>
    <p:sldId id="325" r:id="rId35"/>
    <p:sldId id="324" r:id="rId36"/>
    <p:sldId id="326" r:id="rId37"/>
    <p:sldId id="327" r:id="rId38"/>
    <p:sldId id="328" r:id="rId39"/>
    <p:sldId id="329" r:id="rId40"/>
    <p:sldId id="330" r:id="rId41"/>
    <p:sldId id="331" r:id="rId42"/>
    <p:sldId id="332" r:id="rId43"/>
    <p:sldId id="333" r:id="rId44"/>
    <p:sldId id="334" r:id="rId45"/>
    <p:sldId id="335" r:id="rId46"/>
    <p:sldId id="336" r:id="rId47"/>
    <p:sldId id="337" r:id="rId48"/>
    <p:sldId id="338" r:id="rId49"/>
    <p:sldId id="339" r:id="rId50"/>
    <p:sldId id="340" r:id="rId51"/>
    <p:sldId id="341" r:id="rId52"/>
    <p:sldId id="342" r:id="rId53"/>
    <p:sldId id="353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  <p:sldId id="366" r:id="rId66"/>
    <p:sldId id="367" r:id="rId67"/>
    <p:sldId id="368" r:id="rId68"/>
    <p:sldId id="369" r:id="rId69"/>
    <p:sldId id="370" r:id="rId70"/>
  </p:sldIdLst>
  <p:sldSz cx="12192000" cy="6858000"/>
  <p:notesSz cx="6858000" cy="9144000"/>
  <p:custDataLst>
    <p:tags r:id="rId7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2581275"/>
            <a:ext cx="9001125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72816"/>
            <a:ext cx="1119187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1867104"/>
            <a:ext cx="216024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06080" y="1867104"/>
            <a:ext cx="216024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26766" y="3424599"/>
            <a:ext cx="246963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064551" y="3424599"/>
            <a:ext cx="591277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16136" y="4233320"/>
            <a:ext cx="205147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053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72816"/>
            <a:ext cx="11325225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1772816"/>
            <a:ext cx="144016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3458" y="2567088"/>
            <a:ext cx="144016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99656" y="2567088"/>
            <a:ext cx="237626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28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620688"/>
            <a:ext cx="11620500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2420888"/>
            <a:ext cx="9199388" cy="4226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93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33562"/>
            <a:ext cx="116109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26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420123"/>
            <a:ext cx="10731177" cy="532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80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980728"/>
            <a:ext cx="11553825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76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278367"/>
            <a:ext cx="10994826" cy="548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29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1713040"/>
            <a:ext cx="338437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76320" y="1713040"/>
            <a:ext cx="284374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5448" y="2554856"/>
            <a:ext cx="79208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96597" y="4293096"/>
            <a:ext cx="1110971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040386" y="4293096"/>
            <a:ext cx="228786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19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1650"/>
            <a:ext cx="11525250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3531152"/>
            <a:ext cx="144016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3870" y="3531152"/>
            <a:ext cx="2454577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41537" y="4415406"/>
            <a:ext cx="144016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36161" y="4415406"/>
            <a:ext cx="151216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8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00225"/>
            <a:ext cx="11639550" cy="3257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375152"/>
            <a:ext cx="1044116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773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37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38375"/>
            <a:ext cx="11620500" cy="2381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4005064"/>
            <a:ext cx="2160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71503" y="4005064"/>
            <a:ext cx="2160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81173" y="4005064"/>
            <a:ext cx="2160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127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2379024"/>
            <a:ext cx="57606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86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61400" y="5173999"/>
            <a:ext cx="79510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69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81175"/>
            <a:ext cx="11534775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1" y="3613208"/>
            <a:ext cx="1087995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1" y="4487414"/>
            <a:ext cx="1087995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84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289968"/>
            <a:ext cx="11563350" cy="5428332"/>
            <a:chOff x="314325" y="1412776"/>
            <a:chExt cx="11563350" cy="54283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25" y="1412776"/>
              <a:ext cx="11563350" cy="3048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6712" y="4659883"/>
              <a:ext cx="11458575" cy="2181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4321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8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67040"/>
            <a:ext cx="11139412" cy="557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69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05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908720"/>
            <a:ext cx="11591925" cy="576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65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2261629"/>
            <a:ext cx="11610975" cy="2334741"/>
            <a:chOff x="290512" y="1628800"/>
            <a:chExt cx="11610975" cy="23347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628800"/>
              <a:ext cx="11610975" cy="1504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512" y="3573016"/>
              <a:ext cx="11458575" cy="390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371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6196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2495600" y="5517232"/>
            <a:ext cx="64807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479960" y="5517232"/>
            <a:ext cx="83206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696399" y="5517232"/>
            <a:ext cx="57606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685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836712"/>
            <a:ext cx="11553825" cy="576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78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81237"/>
            <a:ext cx="11601450" cy="2295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1" y="3143090"/>
            <a:ext cx="1087995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1" y="4017296"/>
            <a:ext cx="1087995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16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7850"/>
            <a:ext cx="11582400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7" y="2687152"/>
            <a:ext cx="1102397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7" y="3551310"/>
            <a:ext cx="1102397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7" y="4415469"/>
            <a:ext cx="1102397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88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5157192"/>
            <a:ext cx="785561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90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243137"/>
            <a:ext cx="10944225" cy="2371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2276872"/>
            <a:ext cx="958381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3141030"/>
            <a:ext cx="1102397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4005189"/>
            <a:ext cx="1102397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2132856"/>
            <a:ext cx="11553825" cy="2954263"/>
            <a:chOff x="319087" y="1700808"/>
            <a:chExt cx="11553825" cy="29542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700808"/>
              <a:ext cx="11525250" cy="514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2492896"/>
              <a:ext cx="11553825" cy="2162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60848"/>
            <a:ext cx="115443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88840"/>
            <a:ext cx="115824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27431" y="4137360"/>
            <a:ext cx="1004443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789888"/>
            <a:ext cx="532859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24192" y="2636912"/>
            <a:ext cx="57606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666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88840"/>
            <a:ext cx="115062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2816"/>
            <a:ext cx="114490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7" y="3615267"/>
            <a:ext cx="1102397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7" y="4553168"/>
            <a:ext cx="1102397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7" y="5477552"/>
            <a:ext cx="1102397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7" y="3184891"/>
            <a:ext cx="1102397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7" y="4109400"/>
            <a:ext cx="1102397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7" y="5035456"/>
            <a:ext cx="1102397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7" y="5971560"/>
            <a:ext cx="1102397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844824"/>
            <a:ext cx="11039475" cy="342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1885016"/>
            <a:ext cx="1102397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833352"/>
            <a:ext cx="1102397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747688"/>
            <a:ext cx="1102397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682184"/>
            <a:ext cx="1102397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8656" y="834357"/>
            <a:ext cx="10937845" cy="583654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450768"/>
            <a:ext cx="1036915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4335022"/>
            <a:ext cx="1036915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5219277"/>
            <a:ext cx="1036915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6143725"/>
            <a:ext cx="1036915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7" y="4139419"/>
            <a:ext cx="1102397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7" y="5063865"/>
            <a:ext cx="1102397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7" y="6001704"/>
            <a:ext cx="1102397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44824"/>
            <a:ext cx="116205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505128"/>
            <a:ext cx="57606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01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61937" y="1615455"/>
            <a:ext cx="11668125" cy="4405833"/>
            <a:chOff x="261937" y="1498873"/>
            <a:chExt cx="11668125" cy="440583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937" y="1498873"/>
              <a:ext cx="11668125" cy="561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2204864"/>
              <a:ext cx="11496675" cy="4476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1950" y="2882652"/>
              <a:ext cx="11468100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1950" y="3573016"/>
              <a:ext cx="11468100" cy="5143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28612" y="4206230"/>
              <a:ext cx="11534775" cy="4572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57187" y="4782294"/>
              <a:ext cx="11477625" cy="5048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19100" y="5466556"/>
              <a:ext cx="11353800" cy="438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75688" y="2289104"/>
            <a:ext cx="432049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43434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991544" y="5552384"/>
            <a:ext cx="55446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647472"/>
            <a:ext cx="1087043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602065"/>
            <a:ext cx="1087043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566705"/>
            <a:ext cx="1087043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531349"/>
            <a:ext cx="1087043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16832"/>
            <a:ext cx="11563350" cy="342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813256"/>
            <a:ext cx="10966251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797995"/>
            <a:ext cx="10966251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732492"/>
            <a:ext cx="10966251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10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275448"/>
            <a:ext cx="11017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209945"/>
            <a:ext cx="11017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204733"/>
            <a:ext cx="11017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6139230"/>
            <a:ext cx="11017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559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65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700212"/>
            <a:ext cx="109061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44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38175" y="2028428"/>
            <a:ext cx="10915650" cy="3416796"/>
            <a:chOff x="638175" y="2211313"/>
            <a:chExt cx="10915650" cy="34167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7700" y="2211313"/>
              <a:ext cx="10896600" cy="255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8175" y="5085184"/>
              <a:ext cx="10915650" cy="5429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527076" y="2069522"/>
            <a:ext cx="11017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27076" y="3014067"/>
            <a:ext cx="11017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27076" y="3998807"/>
            <a:ext cx="11017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27076" y="4903160"/>
            <a:ext cx="11017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71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8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76437"/>
            <a:ext cx="115538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28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772816"/>
            <a:ext cx="110299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77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02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208" y="1222152"/>
            <a:ext cx="10879955" cy="5561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25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71650"/>
            <a:ext cx="114776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18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988840"/>
            <a:ext cx="11639550" cy="3087613"/>
            <a:chOff x="276225" y="1916832"/>
            <a:chExt cx="11639550" cy="30876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916832"/>
              <a:ext cx="11477625" cy="53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6225" y="2708920"/>
              <a:ext cx="11639550" cy="2295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549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744810"/>
            <a:ext cx="11544300" cy="592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35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58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19275"/>
            <a:ext cx="115062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76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15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348880"/>
            <a:ext cx="1153477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87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2204864"/>
            <a:ext cx="11639550" cy="3092946"/>
            <a:chOff x="276225" y="2204864"/>
            <a:chExt cx="11639550" cy="30929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2204864"/>
              <a:ext cx="11639550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4825" y="3068960"/>
              <a:ext cx="11182350" cy="2228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04826" y="2298640"/>
            <a:ext cx="1133894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04826" y="3092460"/>
            <a:ext cx="1133894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04826" y="3876232"/>
            <a:ext cx="1133894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04826" y="4670052"/>
            <a:ext cx="1133894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88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60848"/>
            <a:ext cx="11325225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4826" y="2122808"/>
            <a:ext cx="1133894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4826" y="2916628"/>
            <a:ext cx="1133894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4826" y="3700400"/>
            <a:ext cx="1133894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04826" y="4474124"/>
            <a:ext cx="1133894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26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4432" y="3123056"/>
            <a:ext cx="185933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69610" y="3903424"/>
            <a:ext cx="67386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896464" y="3922221"/>
            <a:ext cx="216024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07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0</Words>
  <Application>Microsoft Office PowerPoint</Application>
  <PresentationFormat>宽屏</PresentationFormat>
  <Paragraphs>0</Paragraphs>
  <Slides>69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2026-01-17T13:05:09Z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