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65" r:id="rId22"/>
    <p:sldId id="333" r:id="rId23"/>
    <p:sldId id="334" r:id="rId24"/>
    <p:sldId id="335" r:id="rId25"/>
    <p:sldId id="336" r:id="rId26"/>
    <p:sldId id="337" r:id="rId27"/>
    <p:sldId id="338" r:id="rId28"/>
    <p:sldId id="339" r:id="rId29"/>
    <p:sldId id="340" r:id="rId30"/>
    <p:sldId id="341" r:id="rId31"/>
    <p:sldId id="342" r:id="rId32"/>
    <p:sldId id="353" r:id="rId33"/>
    <p:sldId id="354" r:id="rId34"/>
    <p:sldId id="343" r:id="rId35"/>
    <p:sldId id="350" r:id="rId36"/>
    <p:sldId id="351" r:id="rId37"/>
    <p:sldId id="352" r:id="rId38"/>
    <p:sldId id="347" r:id="rId39"/>
    <p:sldId id="348" r:id="rId40"/>
    <p:sldId id="349" r:id="rId41"/>
    <p:sldId id="344" r:id="rId42"/>
    <p:sldId id="345" r:id="rId43"/>
    <p:sldId id="346" r:id="rId44"/>
    <p:sldId id="366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67" r:id="rId54"/>
    <p:sldId id="376" r:id="rId55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2238375"/>
            <a:ext cx="886777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6575" y="3769792"/>
            <a:ext cx="60388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72816"/>
            <a:ext cx="110585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95500"/>
            <a:ext cx="1115377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71448" y="4202045"/>
            <a:ext cx="8877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08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72816"/>
            <a:ext cx="1164907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3955877"/>
            <a:ext cx="2232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44472" y="3955877"/>
            <a:ext cx="15760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15310" y="5021002"/>
            <a:ext cx="364458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81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67197" y="1340768"/>
            <a:ext cx="9653339" cy="5391070"/>
            <a:chOff x="619125" y="1340768"/>
            <a:chExt cx="10953750" cy="61173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9125" y="1340768"/>
              <a:ext cx="10953750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66850" y="3429000"/>
              <a:ext cx="10106025" cy="4029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647728" y="5066141"/>
            <a:ext cx="28803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64152" y="5066141"/>
            <a:ext cx="36724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70265" y="6022341"/>
            <a:ext cx="18494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95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60848"/>
            <a:ext cx="11077575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3140968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04511" y="3140968"/>
            <a:ext cx="8659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8916" y="4253957"/>
            <a:ext cx="40749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26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005064"/>
            <a:ext cx="10657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5080238"/>
            <a:ext cx="10657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05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41698" cy="58121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833893"/>
            <a:ext cx="10009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878920"/>
            <a:ext cx="10009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883755"/>
            <a:ext cx="10009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5908685"/>
            <a:ext cx="10009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79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293096"/>
            <a:ext cx="1109064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5378318"/>
            <a:ext cx="1109064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94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84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844824"/>
            <a:ext cx="11001375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0508" y="1897789"/>
            <a:ext cx="111421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0508" y="2993058"/>
            <a:ext cx="111421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0508" y="4088328"/>
            <a:ext cx="111421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0508" y="5157192"/>
            <a:ext cx="111421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29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71687"/>
            <a:ext cx="1146810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00522" y="1340768"/>
            <a:ext cx="9792022" cy="5355625"/>
            <a:chOff x="552450" y="1340768"/>
            <a:chExt cx="11087100" cy="60639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2450" y="1340768"/>
              <a:ext cx="11087100" cy="2981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1500" y="4509120"/>
              <a:ext cx="11049000" cy="2895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1350816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2307016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3274936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4087120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55440" y="5033272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55440" y="6002245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80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9036"/>
            <a:ext cx="10956726" cy="552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69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0701" y="908720"/>
            <a:ext cx="10663931" cy="567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55"/>
          <a:stretch/>
        </p:blipFill>
        <p:spPr>
          <a:xfrm>
            <a:off x="1271465" y="526182"/>
            <a:ext cx="10657184" cy="630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2708920"/>
            <a:ext cx="71287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36360" y="3794142"/>
            <a:ext cx="2160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36360" y="4899460"/>
            <a:ext cx="2160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336360" y="5954537"/>
            <a:ext cx="2160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47862"/>
            <a:ext cx="11601450" cy="29622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2927648" y="4149080"/>
            <a:ext cx="2160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66980" y="4149080"/>
            <a:ext cx="2160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358971" y="4149080"/>
            <a:ext cx="2160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986021"/>
            <a:ext cx="108317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5055040"/>
            <a:ext cx="108317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00808"/>
            <a:ext cx="1082040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2832" y="1782864"/>
            <a:ext cx="108317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2832" y="2945040"/>
            <a:ext cx="108317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2832" y="4090552"/>
            <a:ext cx="108317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2832" y="5276258"/>
            <a:ext cx="108317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391" y="1412776"/>
            <a:ext cx="11091217" cy="52889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688994"/>
            <a:ext cx="108317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798205"/>
            <a:ext cx="108317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903523"/>
            <a:ext cx="108317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74984"/>
            <a:ext cx="11077575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8700" y="476672"/>
            <a:ext cx="2514600" cy="533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91744" y="3789040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65679" y="3789040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758405" y="4894359"/>
            <a:ext cx="75341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521763" y="4894359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758405" y="5979581"/>
            <a:ext cx="89743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752184" y="5949280"/>
            <a:ext cx="101349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988840"/>
            <a:ext cx="11020425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2073002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3286037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4471741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556792"/>
            <a:ext cx="11610975" cy="4891980"/>
            <a:chOff x="290512" y="1628800"/>
            <a:chExt cx="11610975" cy="4891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628800"/>
              <a:ext cx="11601450" cy="420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5949280"/>
              <a:ext cx="11610975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476672"/>
            <a:ext cx="70770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12776"/>
            <a:ext cx="10439400" cy="510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619202" y="4499072"/>
            <a:ext cx="13885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03778" y="4499072"/>
            <a:ext cx="13885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74761" y="5714923"/>
            <a:ext cx="13885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96399" y="5714923"/>
            <a:ext cx="84279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9562" y="1427361"/>
            <a:ext cx="11572875" cy="5241999"/>
            <a:chOff x="309562" y="1427361"/>
            <a:chExt cx="11572875" cy="52419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427361"/>
              <a:ext cx="11572875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363465"/>
              <a:ext cx="1752600" cy="56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098527"/>
              <a:ext cx="8058150" cy="542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772" y="3863181"/>
              <a:ext cx="658177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6548" y="4579193"/>
              <a:ext cx="5895975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98923" y="5298901"/>
              <a:ext cx="5943600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0772" y="6145485"/>
              <a:ext cx="6600825" cy="5238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2383400" y="6078518"/>
            <a:ext cx="58728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66326" y="2329837"/>
            <a:ext cx="84279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2204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2977909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5373216"/>
            <a:ext cx="28803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204864"/>
            <a:ext cx="1098232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2277925"/>
            <a:ext cx="1584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31704" y="4467256"/>
            <a:ext cx="32403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30789" y="2905901"/>
            <a:ext cx="84279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916832"/>
            <a:ext cx="110394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4056976"/>
            <a:ext cx="9865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4630" y="4922125"/>
            <a:ext cx="9865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28812"/>
            <a:ext cx="11658600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4200992"/>
            <a:ext cx="90010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88460"/>
            <a:ext cx="10591923" cy="62362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74109" y="1556792"/>
            <a:ext cx="83759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48317" y="6088598"/>
            <a:ext cx="710812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204864"/>
            <a:ext cx="11096625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347997"/>
            <a:ext cx="104448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463364"/>
            <a:ext cx="104448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72816"/>
            <a:ext cx="1101090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005064"/>
            <a:ext cx="10441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5108005"/>
            <a:ext cx="10441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556260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2348880"/>
            <a:ext cx="11601450" cy="4076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60592" y="4601224"/>
            <a:ext cx="114680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0592" y="5696494"/>
            <a:ext cx="114680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685926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801293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906612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60848"/>
            <a:ext cx="1098232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2685" y="2215965"/>
            <a:ext cx="1128395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2685" y="3301187"/>
            <a:ext cx="1128395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2685" y="4426603"/>
            <a:ext cx="1128395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79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80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799821"/>
            <a:ext cx="10697269" cy="5743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6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2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209675"/>
            <a:ext cx="1150620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2473853"/>
            <a:ext cx="2232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2104" y="3649512"/>
            <a:ext cx="32403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32104" y="4825169"/>
            <a:ext cx="32403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32104" y="5980729"/>
            <a:ext cx="32403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68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90712"/>
            <a:ext cx="1159192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8893" y="4233861"/>
            <a:ext cx="2667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77121" y="4233861"/>
            <a:ext cx="2667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15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03947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3715887"/>
            <a:ext cx="17281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2" y="3715887"/>
            <a:ext cx="17281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60772" y="5785847"/>
            <a:ext cx="711574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319560"/>
            <a:ext cx="11563350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860165"/>
            <a:ext cx="1089424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6025774"/>
            <a:ext cx="1089424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9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628041"/>
            <a:ext cx="75608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69828" y="6031336"/>
            <a:ext cx="13321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02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438400"/>
            <a:ext cx="11496675" cy="1981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3665120"/>
            <a:ext cx="51125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05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57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986" y="938014"/>
            <a:ext cx="10532638" cy="558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28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32856"/>
            <a:ext cx="1102042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2195869"/>
            <a:ext cx="17281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08666" y="3230849"/>
            <a:ext cx="17281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45958" y="4285926"/>
            <a:ext cx="35066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1340769"/>
            <a:ext cx="10346754" cy="5343260"/>
            <a:chOff x="285750" y="1340768"/>
            <a:chExt cx="11620500" cy="60010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340768"/>
              <a:ext cx="11620500" cy="2895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4476" y="4365104"/>
              <a:ext cx="10925175" cy="876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4476" y="5370140"/>
              <a:ext cx="10763250" cy="19716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2046432" y="2257829"/>
            <a:ext cx="71412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52650"/>
            <a:ext cx="10982325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21688" y="2113813"/>
            <a:ext cx="956547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3108600"/>
            <a:ext cx="11107786" cy="1760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905901"/>
            <a:ext cx="6480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2026-01-17T10:34:12Z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