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4837" y="2890837"/>
            <a:ext cx="3362325" cy="107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916832"/>
            <a:ext cx="1157287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28800"/>
            <a:ext cx="1159192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850" y="1916832"/>
            <a:ext cx="11544300" cy="3482702"/>
            <a:chOff x="323850" y="2171700"/>
            <a:chExt cx="11544300" cy="34827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50" y="2171700"/>
              <a:ext cx="11544300" cy="2514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3850" y="4797152"/>
              <a:ext cx="3000375" cy="857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8137" y="1196752"/>
            <a:ext cx="1151572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16832"/>
            <a:ext cx="115252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1937" y="1267544"/>
            <a:ext cx="1166812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16832"/>
            <a:ext cx="1163002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00808"/>
            <a:ext cx="1155382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25" y="578693"/>
            <a:ext cx="11563350" cy="616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132856"/>
            <a:ext cx="11420475" cy="281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1772816"/>
            <a:ext cx="11582400" cy="4254996"/>
            <a:chOff x="304800" y="1340768"/>
            <a:chExt cx="11582400" cy="42549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340768"/>
              <a:ext cx="11582400" cy="657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3850" y="2204864"/>
              <a:ext cx="11544300" cy="3390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5314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02836" y="2276872"/>
            <a:ext cx="6651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12776"/>
            <a:ext cx="1102042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728912"/>
            <a:ext cx="11029950" cy="1400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01591" y="2802983"/>
            <a:ext cx="960938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5402" y="3586755"/>
            <a:ext cx="960938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40482"/>
            <a:ext cx="10668694" cy="575687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41552" y="1747954"/>
            <a:ext cx="10297144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41552" y="2592016"/>
            <a:ext cx="10297144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41552" y="3456175"/>
            <a:ext cx="10297144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41552" y="4310284"/>
            <a:ext cx="10297144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641552" y="5174443"/>
            <a:ext cx="10297144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641552" y="6008456"/>
            <a:ext cx="10297144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80378"/>
            <a:ext cx="10716319" cy="579663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42395" y="2473853"/>
            <a:ext cx="1030137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42395" y="3307865"/>
            <a:ext cx="1030137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42395" y="4161975"/>
            <a:ext cx="1030137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42395" y="5016085"/>
            <a:ext cx="1030137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542395" y="5870195"/>
            <a:ext cx="1030137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5276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223024"/>
            <a:ext cx="1123324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4157521"/>
            <a:ext cx="1123324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5081970"/>
            <a:ext cx="1123324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6002245"/>
            <a:ext cx="1123324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8640"/>
            <a:ext cx="5715000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2" y="1484040"/>
            <a:ext cx="1176337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00808"/>
            <a:ext cx="1163955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88840"/>
            <a:ext cx="1163002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1258972"/>
            <a:ext cx="10860335" cy="559902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9696" y="2060848"/>
            <a:ext cx="12961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904312" y="2060848"/>
            <a:ext cx="6651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863752" y="2955152"/>
            <a:ext cx="12961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087888" y="4582984"/>
            <a:ext cx="6651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5429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98536" y="3367040"/>
            <a:ext cx="6651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628800"/>
            <a:ext cx="1103947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1025" y="908720"/>
            <a:ext cx="11029950" cy="5781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39632" y="5279440"/>
            <a:ext cx="977299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81024" y="6102902"/>
            <a:ext cx="709915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2026-01-17T12:41:08Z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