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2990850"/>
            <a:ext cx="51339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0848"/>
            <a:ext cx="1157287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3357" y="3706984"/>
            <a:ext cx="11189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3357" y="4530948"/>
            <a:ext cx="11189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4294149"/>
            <a:ext cx="4824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9408" y="592318"/>
            <a:ext cx="10369152" cy="614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556792"/>
            <a:ext cx="11658600" cy="4859263"/>
            <a:chOff x="266700" y="1340768"/>
            <a:chExt cx="11658600" cy="4859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340768"/>
              <a:ext cx="1165860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2132856"/>
              <a:ext cx="11506200" cy="4067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692696"/>
            <a:ext cx="1148715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88840"/>
            <a:ext cx="114490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2060848"/>
            <a:ext cx="11582400" cy="3063230"/>
            <a:chOff x="304800" y="1484784"/>
            <a:chExt cx="11582400" cy="30632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84784"/>
              <a:ext cx="1158240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2204864"/>
              <a:ext cx="11553825" cy="2343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1564"/>
            <a:ext cx="10358711" cy="54860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83416" y="3531152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83416" y="4335019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83416" y="5138887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83416" y="5912609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081120" cy="60519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965136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738860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512583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286304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6060027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88840"/>
            <a:ext cx="116014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0550" y="1340768"/>
            <a:ext cx="11010900" cy="5346129"/>
            <a:chOff x="590550" y="1628800"/>
            <a:chExt cx="11010900" cy="53461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550" y="1628800"/>
              <a:ext cx="11010900" cy="438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550" y="6165304"/>
              <a:ext cx="11010900" cy="809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1384" y="1413829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2298084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3192387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4096740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384" y="4980994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51384" y="5935587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474117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358372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252675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157028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5041282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5950333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33612"/>
            <a:ext cx="11401425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05632" y="3037144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28248" y="3037144"/>
            <a:ext cx="70032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13636" y="3851061"/>
            <a:ext cx="93814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19581" y="2936045"/>
            <a:ext cx="93814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60848"/>
            <a:ext cx="11077575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060848"/>
            <a:ext cx="9721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7212" y="2685211"/>
            <a:ext cx="11155412" cy="26880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0848"/>
            <a:ext cx="1163955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666173"/>
            <a:ext cx="1114836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490138"/>
            <a:ext cx="1114836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2026-01-17T11:19:01Z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