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87" r:id="rId2"/>
    <p:sldId id="388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302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55" r:id="rId44"/>
    <p:sldId id="356" r:id="rId45"/>
    <p:sldId id="358" r:id="rId46"/>
    <p:sldId id="357" r:id="rId47"/>
    <p:sldId id="359" r:id="rId48"/>
    <p:sldId id="360" r:id="rId49"/>
    <p:sldId id="361" r:id="rId50"/>
    <p:sldId id="362" r:id="rId51"/>
    <p:sldId id="363" r:id="rId52"/>
    <p:sldId id="364" r:id="rId53"/>
    <p:sldId id="365" r:id="rId54"/>
    <p:sldId id="366" r:id="rId55"/>
    <p:sldId id="367" r:id="rId56"/>
    <p:sldId id="368" r:id="rId57"/>
    <p:sldId id="369" r:id="rId58"/>
    <p:sldId id="370" r:id="rId59"/>
    <p:sldId id="371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79" r:id="rId68"/>
    <p:sldId id="380" r:id="rId69"/>
    <p:sldId id="381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2924175"/>
            <a:ext cx="71342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55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76872"/>
            <a:ext cx="111823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14912"/>
            <a:ext cx="38164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69582" y="2924944"/>
            <a:ext cx="211463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2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548680"/>
            <a:ext cx="114871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564904"/>
            <a:ext cx="114014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6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14587"/>
            <a:ext cx="115443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0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196752"/>
            <a:ext cx="11525250" cy="5544616"/>
            <a:chOff x="333375" y="1196752"/>
            <a:chExt cx="1152525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196752"/>
              <a:ext cx="1147762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4779218"/>
              <a:ext cx="11525250" cy="1962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161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7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29984" y="1528022"/>
            <a:ext cx="352839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3" y="1528022"/>
            <a:ext cx="2130313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325" y="2231408"/>
            <a:ext cx="158149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1" y="4395248"/>
            <a:ext cx="333816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6509" y="5108680"/>
            <a:ext cx="112321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6509" y="5832161"/>
            <a:ext cx="112321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27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76872"/>
            <a:ext cx="11544300" cy="27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43456" y="3609326"/>
            <a:ext cx="136815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20291" y="3609326"/>
            <a:ext cx="136815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43456" y="4322759"/>
            <a:ext cx="136815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20291" y="4322759"/>
            <a:ext cx="136815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96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005064"/>
            <a:ext cx="1119180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728544"/>
            <a:ext cx="1119180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7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19350"/>
            <a:ext cx="11563350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9840" y="3875680"/>
            <a:ext cx="2160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95699" y="3875680"/>
            <a:ext cx="2160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5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988840"/>
            <a:ext cx="11487150" cy="3393157"/>
            <a:chOff x="352425" y="1484784"/>
            <a:chExt cx="11487150" cy="3393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84784"/>
              <a:ext cx="114871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250" y="3573016"/>
              <a:ext cx="10477500" cy="1304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2632326"/>
            <a:ext cx="64807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6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88840"/>
            <a:ext cx="110871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058350"/>
            <a:ext cx="993710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637" y="4721541"/>
            <a:ext cx="993710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7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887" y="1772816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887" y="2486249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887" y="3209730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887" y="3923163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887" y="4610917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887" y="5324350"/>
            <a:ext cx="1107868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64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2856"/>
            <a:ext cx="114871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556792"/>
            <a:ext cx="11534775" cy="4939829"/>
            <a:chOff x="328612" y="1738312"/>
            <a:chExt cx="11534775" cy="4939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738312"/>
              <a:ext cx="11458575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373216"/>
              <a:ext cx="11534775" cy="13049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92896"/>
            <a:ext cx="115633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40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32856"/>
            <a:ext cx="114776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158" y="1304464"/>
            <a:ext cx="11009684" cy="54957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636912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30248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023584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747065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440401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6163882"/>
            <a:ext cx="1058517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62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6920" y="337166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6920" y="416050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6920" y="4941168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8907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7791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958578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745454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526120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683468"/>
            <a:ext cx="115252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772816"/>
            <a:ext cx="11477625" cy="4350618"/>
            <a:chOff x="357187" y="1556792"/>
            <a:chExt cx="11477625" cy="43506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556792"/>
              <a:ext cx="11430000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3068960"/>
              <a:ext cx="11477625" cy="2838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38387"/>
            <a:ext cx="115347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04864"/>
            <a:ext cx="114395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8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620688"/>
            <a:ext cx="1157287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7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740246"/>
            <a:ext cx="11582400" cy="6001122"/>
            <a:chOff x="304800" y="1340768"/>
            <a:chExt cx="11582400" cy="6001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340768"/>
              <a:ext cx="1158240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988840"/>
              <a:ext cx="11477625" cy="535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537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394054"/>
            <a:ext cx="64807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1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5376" y="6055058"/>
            <a:ext cx="915339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14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4550984"/>
            <a:ext cx="187220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5339824"/>
            <a:ext cx="2016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72816"/>
            <a:ext cx="109251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344828"/>
            <a:ext cx="48245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3133668"/>
            <a:ext cx="56166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960" y="3904286"/>
            <a:ext cx="554461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35960" y="4657913"/>
            <a:ext cx="554461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6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273"/>
            <a:ext cx="8496944" cy="659309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492896"/>
            <a:ext cx="108012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182666"/>
            <a:ext cx="151216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789040"/>
            <a:ext cx="108012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01916" y="4482469"/>
            <a:ext cx="135797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69868" y="5172239"/>
            <a:ext cx="1901171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39724" y="5778613"/>
            <a:ext cx="1429987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31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502944"/>
            <a:ext cx="529853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00056" y="2502944"/>
            <a:ext cx="71142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128448" y="2502944"/>
            <a:ext cx="71142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71363" y="3923008"/>
            <a:ext cx="71142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4889" y="4377839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889" y="5166679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4889" y="5947345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2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521" y="975692"/>
            <a:ext cx="10675127" cy="55496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86920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027096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740174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453963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187137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900570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6920" y="4179224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6920" y="4968064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5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698280"/>
            <a:ext cx="7200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869160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658000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85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5556" y="3240740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5556" y="406977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5556" y="4860486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5556" y="5684451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0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00808"/>
            <a:ext cx="10925175" cy="3876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15016" y="1710856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5016" y="2539888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5016" y="333060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5016" y="4154567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5016" y="4968483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4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0848"/>
            <a:ext cx="108680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3056" y="2084060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3056" y="291309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056" y="3703806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3056" y="4527771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504" y="568776"/>
            <a:ext cx="10225136" cy="620240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2701351" y="1268760"/>
            <a:ext cx="58795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22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2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784" y="1648896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6832" y="2437736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784" y="3191208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608" y="3975789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6784" y="4758752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2608" y="5543333"/>
            <a:ext cx="1098373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1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9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75" y="611460"/>
            <a:ext cx="109156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54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4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51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8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5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5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26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844824"/>
            <a:ext cx="11544300" cy="3444602"/>
            <a:chOff x="323850" y="1340768"/>
            <a:chExt cx="11544300" cy="3444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708920"/>
              <a:ext cx="10877550" cy="2076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08168" y="4653136"/>
            <a:ext cx="345638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593112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8170" y="4314566"/>
            <a:ext cx="351812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35686" y="5741432"/>
            <a:ext cx="202806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16832"/>
            <a:ext cx="111537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05648" y="1844824"/>
            <a:ext cx="3528392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2558257"/>
            <a:ext cx="84273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774" y="3271691"/>
            <a:ext cx="199687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69744" y="3995016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0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2026-01-17T14:04:35Z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