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  <p:sldId id="351" r:id="rId26"/>
    <p:sldId id="352" r:id="rId27"/>
    <p:sldId id="347" r:id="rId28"/>
    <p:sldId id="348" r:id="rId29"/>
    <p:sldId id="349" r:id="rId30"/>
    <p:sldId id="344" r:id="rId31"/>
    <p:sldId id="345" r:id="rId32"/>
    <p:sldId id="346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0400" y="2986087"/>
            <a:ext cx="5791200" cy="88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268760"/>
            <a:ext cx="11696700" cy="5429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040216" y="3593201"/>
            <a:ext cx="3904134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8" y="4755288"/>
            <a:ext cx="864096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783632" y="4754524"/>
            <a:ext cx="568863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988840"/>
            <a:ext cx="11658600" cy="3190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231904" y="3161064"/>
            <a:ext cx="4824536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064552" y="3161064"/>
            <a:ext cx="88097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95136" y="4306576"/>
            <a:ext cx="285259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988840"/>
            <a:ext cx="11544300" cy="3171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39758" y="3151016"/>
            <a:ext cx="352839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8" y="4293096"/>
            <a:ext cx="151216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287688" y="4303144"/>
            <a:ext cx="352839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772816"/>
            <a:ext cx="11734800" cy="4181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264352" y="2924944"/>
            <a:ext cx="259228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51384" y="4060408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783632" y="4080504"/>
            <a:ext cx="403244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428875"/>
            <a:ext cx="11591925" cy="2000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063552" y="3521104"/>
            <a:ext cx="28083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807968" y="3521104"/>
            <a:ext cx="28083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700808"/>
            <a:ext cx="11572875" cy="4162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824191" y="1608704"/>
            <a:ext cx="4058245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11893" y="2774312"/>
            <a:ext cx="95166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999656" y="2774312"/>
            <a:ext cx="439248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405062"/>
            <a:ext cx="11534775" cy="2047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567608" y="3511056"/>
            <a:ext cx="352839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895475"/>
            <a:ext cx="11639550" cy="3067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048328" y="2996952"/>
            <a:ext cx="208823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62306" y="4142464"/>
            <a:ext cx="4533694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060848"/>
            <a:ext cx="11563350" cy="3152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472264" y="3182832"/>
            <a:ext cx="2664296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619288" y="4328344"/>
            <a:ext cx="2664296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40768"/>
            <a:ext cx="11591925" cy="5019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655839" y="4509120"/>
            <a:ext cx="2952329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84784"/>
            <a:ext cx="11630025" cy="5153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2585000"/>
            <a:ext cx="3024336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2406" y="2585000"/>
            <a:ext cx="3024336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99456" y="4745240"/>
            <a:ext cx="3024336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99456" y="5820412"/>
            <a:ext cx="3456384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700808"/>
            <a:ext cx="11077575" cy="4095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11888" y="1748614"/>
            <a:ext cx="352839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11888" y="3919058"/>
            <a:ext cx="2871944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07832" y="4974135"/>
            <a:ext cx="2871944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12776"/>
            <a:ext cx="11725275" cy="5038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847528" y="3572098"/>
            <a:ext cx="3096344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717800" y="4633040"/>
            <a:ext cx="3096344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10530989" cy="5855593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647728" y="804896"/>
            <a:ext cx="352839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341536" y="3861048"/>
            <a:ext cx="352839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12776"/>
            <a:ext cx="11553825" cy="5057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577656" y="2390744"/>
            <a:ext cx="352839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802798" y="4529216"/>
            <a:ext cx="4070113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77456" y="5599288"/>
            <a:ext cx="864096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484784"/>
            <a:ext cx="10934700" cy="4991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092656" y="2492896"/>
            <a:ext cx="352839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5750" y="1412776"/>
            <a:ext cx="11620500" cy="5116785"/>
            <a:chOff x="285750" y="1196752"/>
            <a:chExt cx="11620500" cy="511678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5750" y="1196752"/>
              <a:ext cx="11620500" cy="2943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4437112"/>
              <a:ext cx="10944225" cy="18764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2167376" y="3593112"/>
            <a:ext cx="259228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046040" y="4638141"/>
            <a:ext cx="259228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340768"/>
            <a:ext cx="10991850" cy="5381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37696" y="1402728"/>
            <a:ext cx="352839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937696" y="3573172"/>
            <a:ext cx="352839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480375" y="4653136"/>
            <a:ext cx="2040033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17245" y="5733256"/>
            <a:ext cx="3058475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700808"/>
            <a:ext cx="11077575" cy="4048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216312" y="2729016"/>
            <a:ext cx="352839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40768"/>
            <a:ext cx="11639550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14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628800"/>
            <a:ext cx="11029950" cy="4219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879976" y="1606269"/>
            <a:ext cx="352839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07976" y="3778992"/>
            <a:ext cx="457200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940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943100"/>
            <a:ext cx="11715750" cy="2971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367808" y="1927216"/>
            <a:ext cx="352839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418048" y="2996952"/>
            <a:ext cx="619268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484784"/>
            <a:ext cx="11134725" cy="5114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152940" y="1432872"/>
            <a:ext cx="551042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38685" y="2534760"/>
            <a:ext cx="95885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455776" y="3624928"/>
            <a:ext cx="367240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99456" y="4715096"/>
            <a:ext cx="367240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5219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700808"/>
            <a:ext cx="11029950" cy="41814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879608" y="1794584"/>
            <a:ext cx="352839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547634" y="3965026"/>
            <a:ext cx="4700493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843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2060848"/>
            <a:ext cx="11049000" cy="308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887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772816"/>
            <a:ext cx="11715750" cy="4086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744071" y="1700808"/>
            <a:ext cx="5209803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23392" y="2780928"/>
            <a:ext cx="108012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253936" y="3860396"/>
            <a:ext cx="352839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450444" y="4935570"/>
            <a:ext cx="4357523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772816"/>
            <a:ext cx="11687175" cy="4143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756056" y="3923008"/>
            <a:ext cx="288032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40415" y="3923008"/>
            <a:ext cx="2011433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56223" y="4993080"/>
            <a:ext cx="111929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711624" y="4993080"/>
            <a:ext cx="288032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744072" y="4993080"/>
            <a:ext cx="288032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988840"/>
            <a:ext cx="11791950" cy="3028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256240" y="2986904"/>
            <a:ext cx="352839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0508" y="4067024"/>
            <a:ext cx="245718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439816" y="4067024"/>
            <a:ext cx="5616624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700808"/>
            <a:ext cx="11715750" cy="3905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732088" y="1608704"/>
            <a:ext cx="352839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00660" y="2708920"/>
            <a:ext cx="352839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12776"/>
            <a:ext cx="11687175" cy="5057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336360" y="3581623"/>
            <a:ext cx="244827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55068" y="4653136"/>
            <a:ext cx="876436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599474" y="4657410"/>
            <a:ext cx="352839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895475"/>
            <a:ext cx="11610975" cy="3067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264352" y="2996952"/>
            <a:ext cx="2620336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43349" y="4082173"/>
            <a:ext cx="888155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639616" y="4082173"/>
            <a:ext cx="352839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2026-01-17T09:06:30Z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