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909887"/>
            <a:ext cx="68389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80956"/>
            <a:ext cx="10745464" cy="598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836712"/>
            <a:ext cx="115252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57375"/>
            <a:ext cx="1155382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88404" y="1885016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19536" y="4149080"/>
            <a:ext cx="9793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2389" y="4869160"/>
            <a:ext cx="11148585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881144"/>
            <a:ext cx="3960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9238" y="4735254"/>
            <a:ext cx="69249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791"/>
          <a:stretch/>
        </p:blipFill>
        <p:spPr>
          <a:xfrm>
            <a:off x="385762" y="1573857"/>
            <a:ext cx="11420475" cy="49514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711274"/>
            <a:ext cx="32956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891" y="764704"/>
            <a:ext cx="10410933" cy="59413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899304"/>
            <a:ext cx="60486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4905125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05432" y="5714213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838" y="1004267"/>
            <a:ext cx="10794810" cy="55210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29000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232868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03673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848181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640784"/>
            <a:ext cx="10225137" cy="619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14575"/>
            <a:ext cx="11582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08720"/>
            <a:ext cx="115538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800"/>
            <a:ext cx="117538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2026-01-17T12:28:42Z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