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060848"/>
            <a:ext cx="86868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861048"/>
            <a:ext cx="31908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32856"/>
            <a:ext cx="1112520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3400" y="2286920"/>
            <a:ext cx="10963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3400" y="3265941"/>
            <a:ext cx="10963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3400" y="4220534"/>
            <a:ext cx="10963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19275"/>
            <a:ext cx="116681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226896"/>
            <a:ext cx="11553825" cy="5441058"/>
            <a:chOff x="319087" y="1412776"/>
            <a:chExt cx="11553825" cy="5441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87" y="1412776"/>
              <a:ext cx="11553825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4415434"/>
              <a:ext cx="11449050" cy="2438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124744"/>
            <a:ext cx="116205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124744"/>
            <a:ext cx="115347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153571"/>
            <a:ext cx="1154430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187152"/>
            <a:ext cx="114966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16832"/>
            <a:ext cx="116490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88840"/>
            <a:ext cx="1148715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1006177"/>
            <a:ext cx="116490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416" y="601739"/>
            <a:ext cx="11193592" cy="623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44824"/>
            <a:ext cx="1171575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399" y="3789040"/>
            <a:ext cx="1125847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399" y="4743632"/>
            <a:ext cx="1125847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72816"/>
            <a:ext cx="1115377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3" y="1877693"/>
            <a:ext cx="1112150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3" y="2952866"/>
            <a:ext cx="1112150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3" y="4007943"/>
            <a:ext cx="1112150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3" y="5083117"/>
            <a:ext cx="1112150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7" y="4725144"/>
            <a:ext cx="1117217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7" y="5800317"/>
            <a:ext cx="1117217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245443"/>
            <a:ext cx="117157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305" y="1556792"/>
            <a:ext cx="111893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305" y="2631967"/>
            <a:ext cx="111893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3305" y="3676995"/>
            <a:ext cx="111893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3305" y="4762216"/>
            <a:ext cx="111893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3305" y="5807244"/>
            <a:ext cx="111893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72816"/>
            <a:ext cx="116681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215" y="1209340"/>
            <a:ext cx="10210353" cy="564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51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28800"/>
            <a:ext cx="110871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38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0848"/>
            <a:ext cx="110585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5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32856"/>
            <a:ext cx="11125200" cy="3162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3400" y="2307016"/>
            <a:ext cx="1125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3400" y="3402286"/>
            <a:ext cx="1125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3400" y="4517653"/>
            <a:ext cx="1125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0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72816"/>
            <a:ext cx="111442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3400" y="1802960"/>
            <a:ext cx="1125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3400" y="2898230"/>
            <a:ext cx="1125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3400" y="4013597"/>
            <a:ext cx="1125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3400" y="5118916"/>
            <a:ext cx="1125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9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55816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411132"/>
            <a:ext cx="116205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24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3400" y="3717032"/>
            <a:ext cx="1125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3400" y="4812302"/>
            <a:ext cx="1125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3400" y="5927669"/>
            <a:ext cx="1125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21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176445" cy="58995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9408" y="908720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9408" y="1907837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9408" y="2925997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9408" y="3937604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89408" y="4955764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89408" y="5990743"/>
            <a:ext cx="10297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39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32856"/>
            <a:ext cx="1139190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63768" y="3211830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18572" y="3211830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63768" y="4307100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44824"/>
            <a:ext cx="1168717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905901"/>
            <a:ext cx="720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625981"/>
            <a:ext cx="720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2026-01-17T12:31:21Z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