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009900"/>
            <a:ext cx="50101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642937"/>
            <a:ext cx="115538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5336" y="250294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539800" cy="536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88840"/>
            <a:ext cx="111823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761870"/>
            <a:ext cx="66247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4864"/>
            <a:ext cx="117348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132856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51898" y="3127644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5727" y="332655"/>
            <a:ext cx="9686818" cy="62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589906"/>
            <a:ext cx="11725275" cy="4935438"/>
            <a:chOff x="233362" y="1340768"/>
            <a:chExt cx="11725275" cy="4935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362" y="1340768"/>
              <a:ext cx="1172527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399656"/>
              <a:ext cx="11544300" cy="2876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756688" y="1582370"/>
            <a:ext cx="123065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28539" y="2547011"/>
            <a:ext cx="123065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38904" y="4591176"/>
            <a:ext cx="372924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661248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490537"/>
            <a:ext cx="1168717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836712"/>
            <a:ext cx="115443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030704"/>
            <a:ext cx="2232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29096" y="4110713"/>
            <a:ext cx="4851279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800"/>
            <a:ext cx="111537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32856"/>
            <a:ext cx="109823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6792"/>
            <a:ext cx="110490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576888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611868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3636800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4681829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2450" y="1844824"/>
            <a:ext cx="11087100" cy="3975720"/>
            <a:chOff x="552450" y="1844824"/>
            <a:chExt cx="11087100" cy="3975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450" y="1844824"/>
              <a:ext cx="11087100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975" y="2924944"/>
              <a:ext cx="11068050" cy="2895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5360" y="1775939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360" y="2893128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5360" y="3936331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5360" y="4961264"/>
            <a:ext cx="11449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4912" y="620688"/>
            <a:ext cx="97821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720904"/>
            <a:ext cx="7200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15817"/>
            <a:ext cx="10411519" cy="555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72816"/>
            <a:ext cx="110490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49680" y="4869160"/>
            <a:ext cx="90730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04864"/>
            <a:ext cx="114776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71500"/>
            <a:ext cx="10498233" cy="54818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844824"/>
            <a:ext cx="10081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790976"/>
            <a:ext cx="10081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725473"/>
            <a:ext cx="10081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659969"/>
            <a:ext cx="10081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624611"/>
            <a:ext cx="10081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734963"/>
            <a:ext cx="11582400" cy="5790381"/>
            <a:chOff x="304800" y="620688"/>
            <a:chExt cx="11582400" cy="57903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3950" y="620688"/>
              <a:ext cx="9944100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725144"/>
              <a:ext cx="11582400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39" y="2686389"/>
            <a:ext cx="544544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3722247"/>
            <a:ext cx="43924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60760" y="3737128"/>
            <a:ext cx="1584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32856"/>
            <a:ext cx="117252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242856"/>
            <a:ext cx="68407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62225"/>
            <a:ext cx="116395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2026-01-17T09:09:44Z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