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762" y="2871787"/>
            <a:ext cx="6848475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683280"/>
            <a:ext cx="1105254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5708212"/>
            <a:ext cx="1105254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82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5" y="3523829"/>
            <a:ext cx="1108112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5" y="4548759"/>
            <a:ext cx="1108112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5" y="5543546"/>
            <a:ext cx="1108112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85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16832"/>
            <a:ext cx="11696700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9368" y="3778992"/>
            <a:ext cx="111049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9368" y="4683343"/>
            <a:ext cx="111049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29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56" y="1916782"/>
            <a:ext cx="1165860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1376" y="3842005"/>
            <a:ext cx="11017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1376" y="4736309"/>
            <a:ext cx="110172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39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06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30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980728"/>
            <a:ext cx="115538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33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19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91369"/>
            <a:ext cx="114395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54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16832"/>
            <a:ext cx="1166812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905901"/>
            <a:ext cx="1120284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810250"/>
            <a:ext cx="1120284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684457"/>
            <a:ext cx="1120284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73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223247"/>
            <a:ext cx="11468100" cy="561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31379"/>
            <a:ext cx="113633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88840"/>
            <a:ext cx="116871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384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28800"/>
            <a:ext cx="117348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55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647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8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692696"/>
            <a:ext cx="11563350" cy="5924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4789829"/>
            <a:ext cx="28803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86718" y="5826413"/>
            <a:ext cx="304944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95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2026-01-17T12:14:34Z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