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890837"/>
            <a:ext cx="8267700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548680"/>
            <a:ext cx="11591925" cy="61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2981" y="404664"/>
            <a:ext cx="10097595" cy="621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21085"/>
            <a:ext cx="115824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124744"/>
            <a:ext cx="114585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614612"/>
            <a:ext cx="115538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7" y="620688"/>
            <a:ext cx="9217025" cy="595499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8" y="1217075"/>
            <a:ext cx="3672408" cy="4064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68008" y="1707824"/>
            <a:ext cx="3672408" cy="3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91744" y="2583651"/>
            <a:ext cx="1944216" cy="4064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31704" y="3074400"/>
            <a:ext cx="2160240" cy="3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94064" y="6000091"/>
            <a:ext cx="1944216" cy="4064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1206800"/>
            <a:ext cx="116776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47862"/>
            <a:ext cx="116014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60848"/>
            <a:ext cx="11601450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51568" y="3265941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400256" y="3265941"/>
            <a:ext cx="6886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051568" y="4385200"/>
            <a:ext cx="1460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60848"/>
            <a:ext cx="11601450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323240"/>
            <a:ext cx="10513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33650"/>
            <a:ext cx="11591925" cy="179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625981"/>
            <a:ext cx="44644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2026-01-17T12:18:28Z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