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862" y="3028950"/>
            <a:ext cx="44862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12776"/>
            <a:ext cx="10953750" cy="5219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3570" y="2328784"/>
            <a:ext cx="1015930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3570" y="3234125"/>
            <a:ext cx="1015930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3570" y="5031791"/>
            <a:ext cx="1015930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3570" y="5937132"/>
            <a:ext cx="1015930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772816"/>
            <a:ext cx="11020425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67439" y="2667056"/>
            <a:ext cx="1015930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67439" y="3625981"/>
            <a:ext cx="1015930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67439" y="5420303"/>
            <a:ext cx="1015930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78235"/>
            <a:ext cx="11534775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86384" y="3264888"/>
            <a:ext cx="324487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92344" y="5969376"/>
            <a:ext cx="21948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3239" y="3869424"/>
            <a:ext cx="1110158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3239" y="4747965"/>
            <a:ext cx="1110158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3239" y="5642268"/>
            <a:ext cx="1110158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60848"/>
            <a:ext cx="11630025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5247" y="3901240"/>
            <a:ext cx="1100576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5247" y="4808253"/>
            <a:ext cx="1100576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541200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459933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5344188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700808"/>
            <a:ext cx="1107757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1730952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2649685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3533940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4458387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9376" y="5342642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16832"/>
            <a:ext cx="115443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98884"/>
            <a:ext cx="561022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11052"/>
            <a:ext cx="10972800" cy="4686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128448" y="1911052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73460"/>
            <a:ext cx="116205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16" y="1651595"/>
            <a:ext cx="11277600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2636912"/>
            <a:ext cx="38164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20136" y="3551312"/>
            <a:ext cx="38164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20136" y="4505905"/>
            <a:ext cx="38164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320136" y="5440402"/>
            <a:ext cx="38164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4445425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5364158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38362"/>
            <a:ext cx="11553825" cy="2581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4005064"/>
            <a:ext cx="2880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65101" y="4005064"/>
            <a:ext cx="2880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514872"/>
            <a:ext cx="11620500" cy="4722440"/>
            <a:chOff x="285750" y="1340768"/>
            <a:chExt cx="11620500" cy="47224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340768"/>
              <a:ext cx="11620500" cy="3533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7528" y="5301208"/>
              <a:ext cx="1447800" cy="762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632504" y="1628800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6936" y="722840"/>
            <a:ext cx="10217656" cy="600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05416" y="5973006"/>
            <a:ext cx="82390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16832"/>
            <a:ext cx="116300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132856"/>
            <a:ext cx="10868025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307016"/>
            <a:ext cx="10945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241513"/>
            <a:ext cx="10945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165961"/>
            <a:ext cx="10945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28800"/>
            <a:ext cx="10953750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57328" y="5466993"/>
            <a:ext cx="68910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00808"/>
            <a:ext cx="11487150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5" y="4509120"/>
            <a:ext cx="955999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5301208"/>
            <a:ext cx="28803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52384" y="1753773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2749112"/>
            <a:ext cx="29523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00256" y="3719757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00256" y="4664301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43112"/>
            <a:ext cx="10953750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84232" y="2073621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84232" y="3029821"/>
            <a:ext cx="1368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84232" y="3982807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752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295800" y="2833893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988840"/>
            <a:ext cx="11029950" cy="3162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800141"/>
            <a:ext cx="97210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4562085"/>
            <a:ext cx="774722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44824"/>
            <a:ext cx="11677650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93464" y="3809136"/>
            <a:ext cx="1015930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93464" y="4768061"/>
            <a:ext cx="1015930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2026-01-17T12:04:12Z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