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2" r:id="rId3"/>
    <p:sldId id="333" r:id="rId4"/>
    <p:sldId id="334" r:id="rId5"/>
    <p:sldId id="324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24530"/>
            <a:ext cx="11340000" cy="11565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1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2681006"/>
            <a:ext cx="247556" cy="20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0730" y="4537975"/>
            <a:ext cx="276120" cy="22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4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0377" y="2710312"/>
            <a:ext cx="276120" cy="2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6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2396778"/>
            <a:ext cx="4065642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1989" y="2930727"/>
            <a:ext cx="1923324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1989" y="3426536"/>
            <a:ext cx="952141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3941414"/>
            <a:ext cx="2846901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027" y="4456293"/>
            <a:ext cx="4494105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4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2540283"/>
            <a:ext cx="3703828" cy="22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3064889"/>
            <a:ext cx="4037078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463" y="3579956"/>
            <a:ext cx="2951637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4066409"/>
            <a:ext cx="5722367" cy="26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1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027" y="2492447"/>
            <a:ext cx="4475062" cy="2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2947" y="3026531"/>
            <a:ext cx="2475566" cy="2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2947" y="3522465"/>
            <a:ext cx="1085440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027" y="4047011"/>
            <a:ext cx="3113501" cy="2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8195" y="4552315"/>
            <a:ext cx="477012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2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2519613"/>
            <a:ext cx="2589823" cy="2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770" y="3053080"/>
            <a:ext cx="98044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3538955"/>
            <a:ext cx="952141" cy="22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4043863"/>
            <a:ext cx="2742166" cy="2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1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027" y="2538110"/>
            <a:ext cx="3408664" cy="21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3033282"/>
            <a:ext cx="4636926" cy="25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3537977"/>
            <a:ext cx="2475566" cy="25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4061716"/>
            <a:ext cx="5055869" cy="25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2024-11-25T02:51:22Z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