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4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47440" y="2780665"/>
            <a:ext cx="4871765" cy="1397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3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96017"/>
            <a:ext cx="3199193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1996017"/>
            <a:ext cx="2989722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1967424"/>
            <a:ext cx="2513652" cy="3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15538"/>
            <a:ext cx="1694811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2921" y="2615538"/>
            <a:ext cx="1504382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4886" y="2615538"/>
            <a:ext cx="1332997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25527"/>
            <a:ext cx="1028312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82921" y="3225527"/>
            <a:ext cx="999748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4886" y="3225527"/>
            <a:ext cx="999749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1988571"/>
            <a:ext cx="542720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1988571"/>
            <a:ext cx="228513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1988571"/>
            <a:ext cx="714105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6322" y="1988571"/>
            <a:ext cx="228513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1939" y="2600228"/>
            <a:ext cx="552241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2600228"/>
            <a:ext cx="704584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2" y="2600228"/>
            <a:ext cx="704584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85843" y="2600228"/>
            <a:ext cx="390377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5667" y="3211885"/>
            <a:ext cx="542720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97" y="3211885"/>
            <a:ext cx="676020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972" y="3211885"/>
            <a:ext cx="542721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81158" y="3211885"/>
            <a:ext cx="685541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005175"/>
            <a:ext cx="875969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2005175"/>
            <a:ext cx="866448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2005175"/>
            <a:ext cx="875969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636520"/>
            <a:ext cx="187452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51630" y="2493010"/>
            <a:ext cx="187452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47890" y="2465070"/>
            <a:ext cx="194691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194800" y="2420620"/>
            <a:ext cx="240157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148175"/>
            <a:ext cx="11340000" cy="2117186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776052" y="4253080"/>
            <a:ext cx="904534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327538" y="4253080"/>
            <a:ext cx="904534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212274" y="4253080"/>
            <a:ext cx="39037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080" y="4869180"/>
            <a:ext cx="187452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9875" y="4653280"/>
            <a:ext cx="1945640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176135" y="4848225"/>
            <a:ext cx="1945640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121775" y="4725035"/>
            <a:ext cx="2306320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569184"/>
            <a:ext cx="2313702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569184"/>
            <a:ext cx="3027808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2559644"/>
            <a:ext cx="2485088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179764"/>
            <a:ext cx="1685289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3778" y="3179764"/>
            <a:ext cx="1675768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3179764"/>
            <a:ext cx="184715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3790344"/>
            <a:ext cx="117113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3778" y="3790344"/>
            <a:ext cx="1180654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53148" y="3790344"/>
            <a:ext cx="676020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5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38577"/>
            <a:ext cx="3979949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1919522"/>
            <a:ext cx="2504130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1938577"/>
            <a:ext cx="2351788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57877"/>
            <a:ext cx="1018790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5062" y="2557877"/>
            <a:ext cx="1513904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19" y="2557877"/>
            <a:ext cx="1675768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67650"/>
            <a:ext cx="628413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35062" y="3167650"/>
            <a:ext cx="666498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319" y="3167650"/>
            <a:ext cx="1171133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93" b="14431"/>
          <a:stretch>
            <a:fillRect/>
          </a:stretch>
        </p:blipFill>
        <p:spPr>
          <a:xfrm>
            <a:off x="5568315" y="1124585"/>
            <a:ext cx="1055415" cy="47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241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2388" y="2473724"/>
            <a:ext cx="228513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3219" y="2473724"/>
            <a:ext cx="523677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2036" y="2473724"/>
            <a:ext cx="533198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8988" y="2473724"/>
            <a:ext cx="333248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2388" y="3084864"/>
            <a:ext cx="52367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1204" y="3084864"/>
            <a:ext cx="228513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9693" y="3084864"/>
            <a:ext cx="228513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0222" y="3084864"/>
            <a:ext cx="65697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9894" y="3696004"/>
            <a:ext cx="68554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4454" y="3696004"/>
            <a:ext cx="65697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3421" y="3696004"/>
            <a:ext cx="65697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61179" y="3696004"/>
            <a:ext cx="685541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024947"/>
            <a:ext cx="723627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2024947"/>
            <a:ext cx="885491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289" y="2024947"/>
            <a:ext cx="895012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5785" y="2599690"/>
            <a:ext cx="256413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945255" y="2493010"/>
            <a:ext cx="233870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9600" y="2492375"/>
            <a:ext cx="236791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327515" y="2492375"/>
            <a:ext cx="236791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1309831"/>
            <a:ext cx="904534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1309831"/>
            <a:ext cx="733148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1309831"/>
            <a:ext cx="1409168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796415"/>
            <a:ext cx="2354580" cy="163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23310" y="1844675"/>
            <a:ext cx="2354580" cy="262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346190" y="2348865"/>
            <a:ext cx="2190750" cy="262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472170" y="1916430"/>
            <a:ext cx="2348865" cy="331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538602"/>
            <a:ext cx="218040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5163" y="2529076"/>
            <a:ext cx="2351788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2529076"/>
            <a:ext cx="4265591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138747"/>
            <a:ext cx="1180654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5163" y="3138747"/>
            <a:ext cx="2685037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493" y="3138747"/>
            <a:ext cx="117113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677" y="3757944"/>
            <a:ext cx="66649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5163" y="3757944"/>
            <a:ext cx="167576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2493" y="3757944"/>
            <a:ext cx="66649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5163" y="4367614"/>
            <a:ext cx="99974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