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3"/>
    <p:sldId id="328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52775"/>
            <a:ext cx="11340000" cy="11538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9718040" cy="568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