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5"/>
    <p:sldId id="326" r:id="rId16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3038475"/>
            <a:ext cx="50292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4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935" y="4282440"/>
            <a:ext cx="176212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2560" y="5526405"/>
            <a:ext cx="334454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3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7625"/>
          <a:stretch>
            <a:fillRect/>
          </a:stretch>
        </p:blipFill>
        <p:spPr>
          <a:xfrm>
            <a:off x="2136140" y="3064510"/>
            <a:ext cx="3718560" cy="2947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44013" t="28325"/>
          <a:stretch>
            <a:fillRect/>
          </a:stretch>
        </p:blipFill>
        <p:spPr>
          <a:xfrm>
            <a:off x="6024245" y="3889375"/>
            <a:ext cx="4937125" cy="212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9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2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3102854"/>
            <a:ext cx="1313954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0302" y="3102854"/>
            <a:ext cx="1313954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0327" y="3102854"/>
            <a:ext cx="1313954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9874" y="3102854"/>
            <a:ext cx="1313954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9899" y="3102854"/>
            <a:ext cx="1313954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09924" y="3102854"/>
            <a:ext cx="1313954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8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912897"/>
            <a:ext cx="1323476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9345" y="3912897"/>
            <a:ext cx="1323476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891" y="3912897"/>
            <a:ext cx="1313954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438" y="3912897"/>
            <a:ext cx="1313954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48463" y="3912897"/>
            <a:ext cx="1313954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38488" y="3912897"/>
            <a:ext cx="1313954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61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2901950"/>
            <a:ext cx="188341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3065" y="3035300"/>
            <a:ext cx="417385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14420" y="4094480"/>
            <a:ext cx="182054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4535" y="4247515"/>
            <a:ext cx="68580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5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63975" y="5514975"/>
            <a:ext cx="389445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09225" cy="5527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2175" y="4774565"/>
            <a:ext cx="265366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2175" y="6082665"/>
            <a:ext cx="128651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0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4149090"/>
            <a:ext cx="9519285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1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22365" y="1393825"/>
            <a:ext cx="125984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1889" y="2777728"/>
            <a:ext cx="1018790" cy="46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05670" cy="56241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56585" y="5071110"/>
            <a:ext cx="176212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785" y="6040120"/>
            <a:ext cx="291401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2024-11-23T03:04:46Z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