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1850" y="3076575"/>
            <a:ext cx="54483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13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12241" y="2578371"/>
            <a:ext cx="3418186" cy="42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637069"/>
            <a:ext cx="3161108" cy="42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724400"/>
            <a:ext cx="305752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59080" y="5725795"/>
            <a:ext cx="970788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1"/>
          <a:stretch>
            <a:fillRect/>
          </a:stretch>
        </p:blipFill>
        <p:spPr>
          <a:xfrm>
            <a:off x="360045" y="1413155"/>
            <a:ext cx="11339830" cy="52810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283460" y="5910580"/>
            <a:ext cx="55245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44836" y="6083855"/>
            <a:ext cx="561763" cy="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15915" y="5910580"/>
            <a:ext cx="55245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08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1712" y="1728999"/>
            <a:ext cx="495113" cy="42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4935" y="1721485"/>
            <a:ext cx="56197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25925" y="1706880"/>
            <a:ext cx="55245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92835" y="2987040"/>
            <a:ext cx="55245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45138" y="2986732"/>
            <a:ext cx="580806" cy="504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25925" y="3001645"/>
            <a:ext cx="55245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3627" y="4501729"/>
            <a:ext cx="561763" cy="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54935" y="4303395"/>
            <a:ext cx="56197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226560" y="4277360"/>
            <a:ext cx="57150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454650"/>
            <a:ext cx="482028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bldLvl="0" animBg="1"/>
      <p:bldP spid="13" grpId="0" bldLvl="0" animBg="1"/>
      <p:bldP spid="14" grpId="0" animBg="1"/>
      <p:bldP spid="15" grpId="0" bldLvl="0" animBg="1"/>
      <p:bldP spid="19" grpId="0" animBg="1"/>
      <p:bldP spid="20" grpId="0" bldLvl="0" animBg="1"/>
      <p:bldP spid="21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795510" cy="5558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514840" cy="5675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0650" y="4309745"/>
            <a:ext cx="68897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75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923020" cy="56661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5050" y="2999105"/>
            <a:ext cx="3815080" cy="138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47005" y="3053715"/>
            <a:ext cx="2859405" cy="130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0290" y="4683125"/>
            <a:ext cx="228917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60645" y="4688205"/>
            <a:ext cx="212090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50290" y="5501005"/>
            <a:ext cx="196913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160010" y="5573395"/>
            <a:ext cx="212153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11225" y="6301105"/>
            <a:ext cx="187769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630295" y="6276340"/>
            <a:ext cx="28498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7" grpId="0" bldLvl="0" animBg="1"/>
      <p:bldP spid="19" grpId="0" bldLvl="0" animBg="1"/>
      <p:bldP spid="23" grpId="0" bldLvl="0" animBg="1"/>
      <p:bldP spid="27" grpId="0" bldLvl="0" animBg="1"/>
      <p:bldP spid="30" grpId="0" bldLvl="0" animBg="1"/>
      <p:bldP spid="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33990" cy="55594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1240" y="2366010"/>
            <a:ext cx="4592320" cy="152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014085" y="2326640"/>
            <a:ext cx="3576955" cy="163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89660" y="4274185"/>
            <a:ext cx="254000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043295" y="4265295"/>
            <a:ext cx="237617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93115" y="5137150"/>
            <a:ext cx="269240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043295" y="5246370"/>
            <a:ext cx="230568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31240" y="6085840"/>
            <a:ext cx="221615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223385" y="6031865"/>
            <a:ext cx="309562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18" grpId="0" bldLvl="0" animBg="1"/>
      <p:bldP spid="21" grpId="0" bldLvl="0" animBg="1"/>
      <p:bldP spid="24" grpId="0" bldLvl="0" animBg="1"/>
      <p:bldP spid="27" grpId="0" bldLvl="0" animBg="1"/>
      <p:bldP spid="31" grpId="0" bldLvl="0" animBg="1"/>
      <p:bldP spid="3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81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08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763" y="2623968"/>
            <a:ext cx="3722871" cy="43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681086"/>
            <a:ext cx="2904030" cy="43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766945"/>
            <a:ext cx="273875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767070"/>
            <a:ext cx="979614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5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3573145"/>
            <a:ext cx="8757920" cy="30435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