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781020"/>
            <a:ext cx="11340000" cy="11285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1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1967158"/>
            <a:ext cx="285642" cy="2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1889" y="4215689"/>
            <a:ext cx="238035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0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790700"/>
            <a:ext cx="6151245" cy="209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0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5062" y="4475238"/>
            <a:ext cx="1352040" cy="30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1813" y="5476353"/>
            <a:ext cx="990226" cy="29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6146" y="6324916"/>
            <a:ext cx="656977" cy="30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4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9068" y="1976534"/>
            <a:ext cx="333249" cy="2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9118" y="2481399"/>
            <a:ext cx="361813" cy="3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1259" y="4167458"/>
            <a:ext cx="361813" cy="3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2024-11-23T02:01:32Z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