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3"/>
    <p:sldId id="334" r:id="rId4"/>
    <p:sldId id="324" r:id="rId5"/>
    <p:sldId id="329" r:id="rId6"/>
    <p:sldId id="328" r:id="rId7"/>
    <p:sldId id="327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780665"/>
            <a:ext cx="1127252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1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2615997"/>
            <a:ext cx="266599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3400" y="4389364"/>
            <a:ext cx="247556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8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1700530"/>
            <a:ext cx="5093589" cy="2599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1433715"/>
            <a:ext cx="323727" cy="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697" y="1386052"/>
            <a:ext cx="314206" cy="15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2263043"/>
            <a:ext cx="5036826" cy="2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2701539"/>
            <a:ext cx="5046347" cy="2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3130502"/>
            <a:ext cx="6674508" cy="2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645" y="4036060"/>
            <a:ext cx="1053084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5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2281410"/>
            <a:ext cx="2009017" cy="2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5516" y="2281410"/>
            <a:ext cx="1932846" cy="2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2710090"/>
            <a:ext cx="2075667" cy="2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027" y="3157823"/>
            <a:ext cx="1380604" cy="19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027" y="3576977"/>
            <a:ext cx="1028312" cy="2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7506" y="3986604"/>
            <a:ext cx="4370327" cy="26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68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143885" y="2637155"/>
            <a:ext cx="6023655" cy="1437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9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1767960"/>
            <a:ext cx="656977" cy="27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2245119"/>
            <a:ext cx="656977" cy="27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3476" y="2769993"/>
            <a:ext cx="199949" cy="21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1234" y="3199436"/>
            <a:ext cx="666498" cy="27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73602" y="3667051"/>
            <a:ext cx="3161108" cy="30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620" y="4152265"/>
            <a:ext cx="663194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1224280"/>
            <a:ext cx="4787566" cy="289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